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590F3-03C1-4B91-9344-84746821AD4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6C859-8C15-491A-977C-0BD8D0696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550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590F3-03C1-4B91-9344-84746821AD4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6C859-8C15-491A-977C-0BD8D0696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57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590F3-03C1-4B91-9344-84746821AD4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6C859-8C15-491A-977C-0BD8D0696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40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590F3-03C1-4B91-9344-84746821AD4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6C859-8C15-491A-977C-0BD8D0696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232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590F3-03C1-4B91-9344-84746821AD4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6C859-8C15-491A-977C-0BD8D0696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84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590F3-03C1-4B91-9344-84746821AD4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6C859-8C15-491A-977C-0BD8D0696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961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590F3-03C1-4B91-9344-84746821AD4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6C859-8C15-491A-977C-0BD8D0696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582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590F3-03C1-4B91-9344-84746821AD4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6C859-8C15-491A-977C-0BD8D0696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88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590F3-03C1-4B91-9344-84746821AD4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6C859-8C15-491A-977C-0BD8D0696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095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590F3-03C1-4B91-9344-84746821AD4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6C859-8C15-491A-977C-0BD8D0696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684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590F3-03C1-4B91-9344-84746821AD4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6C859-8C15-491A-977C-0BD8D0696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369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590F3-03C1-4B91-9344-84746821AD4F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6C859-8C15-491A-977C-0BD8D0696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937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la@mu.edu.sa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70529" y="527036"/>
            <a:ext cx="8745071" cy="6330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Location and Space: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Library lies in the College of Science and Humanitarian Studies of Al </a:t>
            </a:r>
            <a:r>
              <a:rPr lang="en-US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Ghat</a:t>
            </a:r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in the ground floor on a space </a:t>
            </a:r>
            <a:r>
              <a:rPr lang="en-US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approx</a:t>
            </a:r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160 square meters.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Library's Possessions: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Library possess a range of various information sources objectively and linguistically  with a number of.........titles and about …….. copies and volumes in all Knowledge, sciences, humanitarian researches and general knowledge.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Library Systems: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Management of the library and its indexes will be through its coding system which is considered to be among the modern systems used in the library management.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Library Services: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·         Internal reading service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·         Automatic Search in the library indexes.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·         Reference Services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·         Photography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·         Continuous Updating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·         Internet Service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Contact Information: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E-mail: </a:t>
            </a:r>
            <a:r>
              <a:rPr lang="en-US" b="1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2"/>
              </a:rPr>
              <a:t>Dla@mu.edu.sa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223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2015-04-08T14:13:15Z</dcterms:created>
  <dcterms:modified xsi:type="dcterms:W3CDTF">2015-04-08T14:13:56Z</dcterms:modified>
</cp:coreProperties>
</file>