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4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304380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Description: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Random experiment, The sample space, Events, Definition of probability</a:t>
            </a:r>
            <a:b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Axioms of  probability theory, Conditional probability and Independence</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Bayesian theory , Random Variable, Discrete Random Variable, Continuous random Variable, Probability Mass Function, Probability Density Function, Cumulative Distribution Function, Expectation, Variance and Moment for Discrete random variable, Moment generating function, Binomial Distribution, Poisson Distribution, Geometric Distribution, Hyper- geometric Distribution, Negative Binomial Distribution, Uniform Distribution. Exponential Distribution, Normal Distribution, Standard Normal Distribution</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Module Aims: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Know the basic axioms and set theory upon which probability theory is based including sample spaces and events, mutual exclusivity, conditional probability, independence, and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Bayes</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theorem..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Understand the concept of random variables and probability mass functions, densities, and distributions.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Understand the concept of expectation and be able to apply it in decision making</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Understand the mean and variance of a random variable.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Know various well-known distributions and how they are used in practice.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Understand joint, marginal, and conditional distributions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 able to apply probability theory to solve probability problems.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Learning Outcomes: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 recognizes the principles of the theory of distribution.</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 recognizes discrete random variable and continuous  random variable.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 should be able to use these principles in the solving problems.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 recognizes the appropriate distribution and how it is used in applications.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ability to know the concept of  discrete and random variable and The concept of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continous</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random variable.</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development of the student's ability to use these concepts to solve problems.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development of the student's ability to apply these concepts to solve applications.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Textbook: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Probability and Mathematical Statistics</a:t>
            </a:r>
            <a:r>
              <a:rPr kumimoji="0" lang="ar-S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Hogg and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Crage</a:t>
            </a:r>
            <a:r>
              <a:rPr kumimoji="0" lang="ar-S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Joeseph</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McKean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15</Words>
  <Application>Microsoft Office PowerPoint</Application>
  <PresentationFormat>Affichage à l'écran (4:3)</PresentationFormat>
  <Paragraphs>21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cp:revision>
  <dcterms:created xsi:type="dcterms:W3CDTF">2015-04-10T09:16:03Z</dcterms:created>
  <dcterms:modified xsi:type="dcterms:W3CDTF">2015-04-10T15:47:48Z</dcterms:modified>
</cp:coreProperties>
</file>