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01/07/36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01/07/36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01/07/36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01/07/36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79512" y="116632"/>
            <a:ext cx="8604448" cy="8217634"/>
          </a:xfrm>
          <a:prstGeom prst="rect">
            <a:avLst/>
          </a:prstGeom>
        </p:spPr>
        <p:txBody>
          <a:bodyPr wrap="square">
            <a:spAutoFit/>
          </a:bodyPr>
          <a:lstStyle/>
          <a:p>
            <a:pPr algn="ctr"/>
            <a:endParaRPr lang="ar-SA" sz="2800" b="1" smtClean="0"/>
          </a:p>
          <a:p>
            <a:pPr algn="ctr"/>
            <a:r>
              <a:rPr lang="ar-SA" sz="2800" b="1" smtClean="0"/>
              <a:t>الصحة </a:t>
            </a:r>
            <a:r>
              <a:rPr lang="ar-SA" sz="2800" b="1" dirty="0" smtClean="0"/>
              <a:t>المهنية</a:t>
            </a:r>
          </a:p>
          <a:p>
            <a:endParaRPr lang="ar-SA" sz="1600" b="1" dirty="0"/>
          </a:p>
          <a:p>
            <a:endParaRPr lang="en-US" sz="1600" dirty="0"/>
          </a:p>
          <a:p>
            <a:pPr algn="just"/>
            <a:r>
              <a:rPr lang="ar-SA" sz="2000" dirty="0"/>
              <a:t>تسعى جامعة المجمعة إلى تطبيق أعلى معايير السلامة والصحة المهنية في جميع مرافقها وعملياتها، وتعتمد التقيد باشتراطات السلامة والصحة المهنية في عمليات التخطيط والتطوير ، ولذلك تسعى الجامعة لاتباع الرؤية التالية</a:t>
            </a:r>
            <a:r>
              <a:rPr lang="en-US" sz="2000" dirty="0"/>
              <a:t>: </a:t>
            </a:r>
          </a:p>
          <a:p>
            <a:pPr algn="just"/>
            <a:r>
              <a:rPr lang="ar-SA" sz="2000" dirty="0"/>
              <a:t>تطوير ثقافة ونظام إدارة يضمن صحة وسلامة ورفاهية جميع الذين يقومون باستخدام مباني الجامعة أو خدماتها واعتباره جزء لا يتجزأ من خطط الجامعة وهذا يعكس مدى حرص الجامعة والتزامها ليس فقط بالواجبات القانونية وانما أكثر من ذلك.  </a:t>
            </a:r>
            <a:endParaRPr lang="en-US" sz="2000" dirty="0"/>
          </a:p>
          <a:p>
            <a:pPr algn="just"/>
            <a:r>
              <a:rPr lang="ar-SA" sz="2000" dirty="0"/>
              <a:t>وقد وضعت الجامعة الخطط الاستراتيجية التالية من أجل تدعيم هذه الرؤية وهي كالتالي: </a:t>
            </a:r>
            <a:endParaRPr lang="en-US" sz="2000" dirty="0"/>
          </a:p>
          <a:p>
            <a:pPr lvl="0" algn="just"/>
            <a:r>
              <a:rPr lang="ar-SA" sz="2000" dirty="0"/>
              <a:t> استغلال الموارد المتاحة للجامعة لتوفير بيئة صحية وآمنة ذات مستوى عال لجميع المساهمين في الجامعة أو الأشخاص المتضررين أثناء قيامهم بأنشطة تمثل الجامعة.    </a:t>
            </a:r>
            <a:endParaRPr lang="en-US" sz="2000" dirty="0"/>
          </a:p>
          <a:p>
            <a:pPr lvl="0" algn="just"/>
            <a:r>
              <a:rPr lang="ar-SA" sz="2000" dirty="0"/>
              <a:t> ضمان أن جميع القضايا التي تؤثر على صحة وسلامة ورفاهية جميع موظفي الجامعة هي محل اهتمام وأنها جزء من ثقافة الإدارة للجامعة.</a:t>
            </a:r>
            <a:endParaRPr lang="en-US" sz="2000" dirty="0"/>
          </a:p>
          <a:p>
            <a:pPr lvl="0" algn="just"/>
            <a:r>
              <a:rPr lang="en-US" sz="2000" dirty="0"/>
              <a:t> </a:t>
            </a:r>
            <a:r>
              <a:rPr lang="ar-SA" sz="2000" dirty="0"/>
              <a:t>ضمان إعطاء أهمية كافية للمواضيع المتعلقة بالصحة والسلامة والأنشطة المرتبطة بها من الناحية الأكاديمية وإدراجها ضمن المناهج الدراسية.</a:t>
            </a:r>
            <a:endParaRPr lang="en-US" sz="2000" dirty="0"/>
          </a:p>
          <a:p>
            <a:pPr lvl="0" algn="just"/>
            <a:r>
              <a:rPr lang="ar-SA" sz="2000" dirty="0"/>
              <a:t>إشراك الموظفين والطلاب ومن لهم دور في تحقيق هذه الأهداف التي بدورها ستعزز رؤية الجامعة.</a:t>
            </a:r>
            <a:endParaRPr lang="en-US" sz="2000" dirty="0"/>
          </a:p>
          <a:p>
            <a:pPr algn="just"/>
            <a:r>
              <a:rPr lang="ar-SA" sz="2000" dirty="0"/>
              <a:t>ومن أجل ضمان وجود ترتيبات محددة ومناسبة لتنفيذ هذه الرؤية, فقد أعدت الجامعة مجموعة من السياسات والإرشادات لإدارة المخاطر التي قد تحدث في الجامعة. كل هذه السياسات والإرشادات موجودة في دليل السلامة والصحة المهنية. </a:t>
            </a:r>
            <a:endParaRPr lang="ar-SA" sz="2000" dirty="0" smtClean="0"/>
          </a:p>
          <a:p>
            <a:pPr algn="just"/>
            <a:endParaRPr lang="ar-SA" sz="2000" dirty="0"/>
          </a:p>
          <a:p>
            <a:endParaRPr lang="ar-SA" sz="1600" dirty="0" smtClean="0"/>
          </a:p>
          <a:p>
            <a:endParaRPr lang="ar-SA" sz="1600" dirty="0"/>
          </a:p>
          <a:p>
            <a:endParaRPr lang="ar-SA" sz="1600" dirty="0" smtClean="0"/>
          </a:p>
          <a:p>
            <a:endParaRPr lang="ar-SA" sz="1600" dirty="0"/>
          </a:p>
          <a:p>
            <a:endParaRPr lang="en-US" sz="1600" dirty="0"/>
          </a:p>
        </p:txBody>
      </p:sp>
    </p:spTree>
    <p:extLst>
      <p:ext uri="{BB962C8B-B14F-4D97-AF65-F5344CB8AC3E}">
        <p14:creationId xmlns:p14="http://schemas.microsoft.com/office/powerpoint/2010/main" val="329733976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209</Words>
  <Application>Microsoft Office PowerPoint</Application>
  <PresentationFormat>عرض على الشاشة (3:4)‏</PresentationFormat>
  <Paragraphs>16</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user</dc:creator>
  <cp:lastModifiedBy>user</cp:lastModifiedBy>
  <cp:revision>1</cp:revision>
  <dcterms:created xsi:type="dcterms:W3CDTF">2015-04-19T19:44:39Z</dcterms:created>
  <dcterms:modified xsi:type="dcterms:W3CDTF">2015-04-19T19:56:50Z</dcterms:modified>
</cp:coreProperties>
</file>