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572C8-6642-4B81-9449-DEAABDCEAB1A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FCED-7FB7-4FB5-A34F-5DCE6A8E900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faculty.mu.edu.sa/ralmotir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71600" y="670722"/>
            <a:ext cx="45098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2"/>
              </a:rPr>
              <a:t>http://faculty.mu.edu.sa/ralmotiri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24944"/>
            <a:ext cx="7668344" cy="2376264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047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2015-04-10T08:07:15Z</dcterms:created>
  <dcterms:modified xsi:type="dcterms:W3CDTF">2015-04-10T08:08:06Z</dcterms:modified>
</cp:coreProperties>
</file>