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71600" y="1916832"/>
            <a:ext cx="7704856" cy="4248472"/>
          </a:xfrm>
        </p:spPr>
        <p:txBody>
          <a:bodyPr/>
          <a:lstStyle/>
          <a:p>
            <a:endParaRPr lang="ar-SA" dirty="0"/>
          </a:p>
        </p:txBody>
      </p:sp>
      <p:pic>
        <p:nvPicPr>
          <p:cNvPr id="1026" name="Picture 2" descr="C:\Users\m.alshalawi\Desktop\البوابة 1435\بوابة الوكالة\الاخبار\اخبار سابقة 1\خبر زيارة وكيل الجامعة لكلية رماح بشهر 10 - 1435\Fotor0205921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63552"/>
            <a:ext cx="69342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450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2050" name="Picture 2" descr="C:\Users\m.alshalawi\Desktop\البوابة 1435\بوابة الوكالة\الاخبار\اخبار سابقة 1\خبر زيارة وكيل الجامعة لكلية رماح بشهر 10 - 1435\NNA_1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5079"/>
            <a:ext cx="6192688" cy="4128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84650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2015-03-31T06:43:24Z</dcterms:created>
  <dcterms:modified xsi:type="dcterms:W3CDTF">2015-03-31T06:45:41Z</dcterms:modified>
</cp:coreProperties>
</file>