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971600" y="2204864"/>
            <a:ext cx="7632848" cy="4176464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1026" name="Picture 2" descr="C:\Users\m.alshalawi\Desktop\البوابة 1435\بوابة الوكالة\الاخبار\اخبار سابقة 1\خبر زيارة التشغيل والصيانة والمشروعات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25712"/>
            <a:ext cx="6192688" cy="413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817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 descr="C:\Users\m.alshalawi\Desktop\البوابة 1435\بوابة الوكالة\الاخبار\اخبار سابقة 1\خبر زيارة التشغيل والصيانة والمشروعات\2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48619"/>
            <a:ext cx="6480720" cy="432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m.alshalawi\Desktop\البوابة 1435\بوابة الوكالة\الاخبار\اخبار سابقة 1\خبر زيارة التشغيل والصيانة والمشروعات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08382"/>
            <a:ext cx="5881568" cy="392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289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C:\Users\m.alshalawi\Desktop\البوابة 1435\بوابة الوكالة\الاخبار\اخبار سابقة 1\خبر زيارة التشغيل والصيانة والمشروعات\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408712" cy="438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14226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2015-03-31T06:36:14Z</dcterms:created>
  <dcterms:modified xsi:type="dcterms:W3CDTF">2015-03-31T06:39:28Z</dcterms:modified>
</cp:coreProperties>
</file>