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7232848" cy="446449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7" name="Picture 3" descr="C:\Users\m.alshalawi\Desktop\البوابة 1435\بوابة الوكالة\الاخبار\اخبار سابقة 1\خبر اجتماع وكيل الجامعة مع موظفي التعليم الإلكتروني\1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200799" cy="48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4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m.alshalawi\Desktop\البوابة 1435\بوابة الوكالة\الاخبار\اخبار سابقة 1\خبر اجتماع وكيل الجامعة مع موظفي التعليم الإلكتروني\2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40815" cy="43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1\خبر اجتماع وكيل الجامعة مع موظفي التعليم الإلكتروني\6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31694" cy="40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0020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2015-03-31T06:24:59Z</dcterms:created>
  <dcterms:modified xsi:type="dcterms:W3CDTF">2015-03-31T06:27:23Z</dcterms:modified>
</cp:coreProperties>
</file>