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C:\Users\m.alshalawi\Desktop\البوابة 1435\بوابة الوكالة\الاخبار\اخبار سابقة 1\خبر اجتماع لجنة  اعداد التقارير بالحوطة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73152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601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0" name="Picture 2" descr="C:\Users\m.alshalawi\Desktop\البوابة 1435\بوابة الوكالة\الاخبار\اخبار سابقة 1\خبر اجتماع لجنة  اعداد التقارير بالحوطة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613" y="1036638"/>
            <a:ext cx="73152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424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074" name="Picture 2" descr="C:\Users\m.alshalawi\Desktop\البوابة 1435\بوابة الوكالة\الاخبار\اخبار سابقة 1\خبر اجتماع لجنة  اعداد التقارير بالحوطة\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36712"/>
            <a:ext cx="73152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469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3390864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2015-03-31T06:09:47Z</dcterms:created>
  <dcterms:modified xsi:type="dcterms:W3CDTF">2015-03-31T06:11:49Z</dcterms:modified>
</cp:coreProperties>
</file>