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وكيل الجامعة يجتمع بالعمادات والإدارات لمتابعة احتياجات أقسام الطالبات في كلية علوم الحاسب والمعلومات\١٠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" y="606424"/>
            <a:ext cx="8230307" cy="54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3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وكيل الجامعة يجتمع بالعمادات والإدارات لمتابعة احتياجات أقسام الطالبات في كلية علوم الحاسب والمعلومات\١٠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598488"/>
            <a:ext cx="7810164" cy="52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1908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2015-04-01T06:04:01Z</dcterms:created>
  <dcterms:modified xsi:type="dcterms:W3CDTF">2015-04-01T06:04:24Z</dcterms:modified>
</cp:coreProperties>
</file>