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وكيل الجامعة يتفقد مقر وتجهيزات المرصد الفلكي بالجامعة\u0661u066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441324"/>
            <a:ext cx="7721873" cy="51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4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وكيل الجامعة يتفقد مقر وتجهيزات المرصد الفلكي بالجامعة\u0661u066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315912"/>
            <a:ext cx="7801979" cy="520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6573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2015-04-01T06:02:21Z</dcterms:created>
  <dcterms:modified xsi:type="dcterms:W3CDTF">2015-04-01T06:03:23Z</dcterms:modified>
</cp:coreProperties>
</file>