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90" y="-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ABB09-4A1D-463E-8065-109CC2B7EFAA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34F065-1154-456A-91E3-76DE8E75E17B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1026" name="Picture 2" descr="C:\Users\m.alshalawi\Desktop\البوابة 1435\بوابة الوكالة\الاخبار\اخبار سابقة 3\وكالة الجامعة تقيم ورشة عمل تنسيقية لمسؤولي إعداد التقارير السنوية\4 (21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06499" y="606424"/>
            <a:ext cx="7582235" cy="50548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154509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  <p:pic>
        <p:nvPicPr>
          <p:cNvPr id="2050" name="Picture 2" descr="C:\Users\m.alshalawi\Desktop\البوابة 1435\بوابة الوكالة\الاخبار\اخبار سابقة 3\وكالة الجامعة تقيم ورشة عمل تنسيقية لمسؤولي إعداد التقارير السنوية\24 (3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599" y="439738"/>
            <a:ext cx="8372325" cy="5581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86649367"/>
      </p:ext>
    </p:extLst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Mishari Alshalawi</dc:creator>
  <cp:lastModifiedBy>Mishari Alshalawi</cp:lastModifiedBy>
  <cp:revision>1</cp:revision>
  <dcterms:created xsi:type="dcterms:W3CDTF">2015-04-01T06:01:06Z</dcterms:created>
  <dcterms:modified xsi:type="dcterms:W3CDTF">2015-04-01T06:01:35Z</dcterms:modified>
</cp:coreProperties>
</file>