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3\وكالة الجامعة تُفعّل نظام حجز المواعيد الإلكتروني لمقابلة المراجعين\صورة برنامج حجز المواعيد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6832" y="-2907704"/>
            <a:ext cx="9582151" cy="759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57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m.alshalawi\Desktop\البوابة 1435\بوابة الوكالة\الاخبار\اخبار سابقة 3\وكالة الجامعة تُفعّل نظام حجز المواعيد الإلكتروني لمقابلة المراجعين\صورة برنامج حجز المواعيد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38099"/>
            <a:ext cx="8793162" cy="696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24479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2015-04-01T05:59:27Z</dcterms:created>
  <dcterms:modified xsi:type="dcterms:W3CDTF">2015-04-01T05:59:54Z</dcterms:modified>
</cp:coreProperties>
</file>