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وكالة الجامعة تعقد اجتماعاً تنسيقياً مع شركة الاتصالات السعودية stc\u0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0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وكالة الجامعة تعقد اجتماعاً تنسيقياً مع شركة الاتصالات السعودية stc\u0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7200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2015-04-01T05:57:28Z</dcterms:created>
  <dcterms:modified xsi:type="dcterms:W3CDTF">2015-04-01T05:58:20Z</dcterms:modified>
</cp:coreProperties>
</file>