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ممثل اللجنة العليا لمتابعة أوضاع كليات البنات بوزارة التعليم العالي يزور المشروعات العاجلة في الجامعة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9928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1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ممثل اللجنة العليا لمتابعة أوضاع كليات البنات بوزارة التعليم العالي يزور المشروعات العاجلة في الجامعة\u0663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1009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1416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2015-04-01T05:56:16Z</dcterms:created>
  <dcterms:modified xsi:type="dcterms:W3CDTF">2015-04-01T05:56:51Z</dcterms:modified>
</cp:coreProperties>
</file>