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3\لجنة الدراسات الاستثمارية في الجامعة تعقد اجتماعها الثاني\1 (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07974"/>
            <a:ext cx="8353946" cy="556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9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3\لجنة الدراسات الاستثمارية في الجامعة تعقد اجتماعها الثاني\6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88487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16960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2015-04-01T05:54:24Z</dcterms:created>
  <dcterms:modified xsi:type="dcterms:W3CDTF">2015-04-01T05:54:43Z</dcterms:modified>
</cp:coreProperties>
</file>