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ضمن برنامج الزيارات التفقدية لمشروعات الجامعة  وكيل الجامعة يتفقد سير العمل في مشروع المباني العاجلة في رماح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6688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3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ضمن برنامج الزيارات التفقدية لمشروعات الجامعة  وكيل الجامعة يتفقد سير العمل في مشروع المباني العاجلة في رماح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9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3\ضمن برنامج الزيارات التفقدية لمشروعات الجامعة  وكيل الجامعة يتفقد سير العمل في مشروع المباني العاجلة في رماح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9119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2015-04-01T05:53:08Z</dcterms:created>
  <dcterms:modified xsi:type="dcterms:W3CDTF">2015-04-01T05:53:47Z</dcterms:modified>
</cp:coreProperties>
</file>