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11/06/36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11/06/36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11/06/36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11/06/36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404664"/>
            <a:ext cx="7772400" cy="1470025"/>
          </a:xfrm>
        </p:spPr>
        <p:txBody>
          <a:bodyPr>
            <a:noAutofit/>
          </a:bodyPr>
          <a:lstStyle/>
          <a:p>
            <a:r>
              <a:rPr lang="ar-SA" sz="2800" b="1" dirty="0"/>
              <a:t>برئاسة وكيل الجامعة : لجنة السلامة والأمن الجامعي تعتمد بعض الدراسات في مجال السلامة والأمن الجامعي</a:t>
            </a:r>
            <a:r>
              <a:rPr lang="en-US" sz="2800" dirty="0"/>
              <a:t/>
            </a:r>
            <a:br>
              <a:rPr lang="en-US" sz="2800" dirty="0"/>
            </a:br>
            <a:r>
              <a:rPr lang="ar-SA" sz="2800" dirty="0" smtClean="0"/>
              <a:t>			</a:t>
            </a:r>
            <a:endParaRPr lang="ar-SA" sz="2800" dirty="0"/>
          </a:p>
        </p:txBody>
      </p:sp>
      <p:sp>
        <p:nvSpPr>
          <p:cNvPr id="3" name="عنوان فرعي 2"/>
          <p:cNvSpPr>
            <a:spLocks noGrp="1"/>
          </p:cNvSpPr>
          <p:nvPr>
            <p:ph type="subTitle" idx="1"/>
          </p:nvPr>
        </p:nvSpPr>
        <p:spPr>
          <a:xfrm>
            <a:off x="395536" y="1628800"/>
            <a:ext cx="8496944" cy="4968552"/>
          </a:xfrm>
        </p:spPr>
        <p:txBody>
          <a:bodyPr>
            <a:noAutofit/>
          </a:bodyPr>
          <a:lstStyle/>
          <a:p>
            <a:pPr algn="just"/>
            <a:endParaRPr lang="ar-SA" sz="1800" b="1" dirty="0" smtClean="0"/>
          </a:p>
          <a:p>
            <a:pPr algn="just"/>
            <a:r>
              <a:rPr lang="ar-SA" sz="1800" b="1" dirty="0" smtClean="0"/>
              <a:t>اعتمدت </a:t>
            </a:r>
            <a:r>
              <a:rPr lang="ar-SA" sz="1800" b="1" dirty="0"/>
              <a:t>لجنة السلامة و الأمن الجامعي والتي يترأسها سعادة وكيل الجامعة د. مسلم </a:t>
            </a:r>
            <a:endParaRPr lang="en-US" sz="1800" b="1" dirty="0"/>
          </a:p>
          <a:p>
            <a:pPr algn="just"/>
            <a:r>
              <a:rPr lang="ar-SA" sz="1800" b="1" dirty="0"/>
              <a:t>بن محمد الدوسري عدداً من البحوث والدراسات في مجال السلامة والأمن الجامعي والمقدمة </a:t>
            </a:r>
            <a:endParaRPr lang="en-US" sz="1800" b="1" dirty="0"/>
          </a:p>
          <a:p>
            <a:pPr algn="just"/>
            <a:r>
              <a:rPr lang="ar-SA" sz="1800" b="1" dirty="0"/>
              <a:t>من الفريق المكلف بإجراء بعض الدراسات اللازمة لوضع الخطط والسياسات </a:t>
            </a:r>
            <a:endParaRPr lang="en-US" sz="1800" b="1" dirty="0"/>
          </a:p>
          <a:p>
            <a:pPr algn="just"/>
            <a:r>
              <a:rPr lang="ar-SA" sz="1800" b="1" dirty="0"/>
              <a:t>التنفيذية لعمل السلامة والأمن الجامعي من جانبه الوقائي والعلاجي والتنفيذي </a:t>
            </a:r>
            <a:endParaRPr lang="en-US" sz="1800" b="1" dirty="0"/>
          </a:p>
          <a:p>
            <a:pPr algn="just"/>
            <a:r>
              <a:rPr lang="ar-SA" sz="1800" b="1" dirty="0"/>
              <a:t>واعتمدت اللجنة ثلاث  دراسات في مجال السلامة والأمن الجامعي وهي :</a:t>
            </a:r>
            <a:endParaRPr lang="en-US" sz="1800" b="1" dirty="0"/>
          </a:p>
          <a:p>
            <a:pPr lvl="0" algn="just"/>
            <a:r>
              <a:rPr lang="ar-SA" sz="1800" b="1" dirty="0"/>
              <a:t>تقييم مدى فاعلية إجراءات الأمن والسلامة والصحة المهنية في المختبرات العلمية .</a:t>
            </a:r>
            <a:endParaRPr lang="en-US" sz="1800" b="1" dirty="0"/>
          </a:p>
          <a:p>
            <a:pPr lvl="0" algn="just"/>
            <a:r>
              <a:rPr lang="ar-SA" sz="1800" b="1" dirty="0"/>
              <a:t>المشكلات والصعوبات التي يعاني منها العاملون في السلامة والامن الجامعي .</a:t>
            </a:r>
            <a:endParaRPr lang="en-US" sz="1800" b="1" dirty="0"/>
          </a:p>
          <a:p>
            <a:pPr lvl="0" algn="just"/>
            <a:r>
              <a:rPr lang="ar-SA" sz="1800" b="1" dirty="0"/>
              <a:t>دور إجراء الامن والسلامة في تعزيز الامن النفسي لدى طالبات الجامعة . </a:t>
            </a:r>
            <a:endParaRPr lang="en-US" sz="1800" b="1" dirty="0"/>
          </a:p>
          <a:p>
            <a:pPr algn="just"/>
            <a:r>
              <a:rPr lang="ar-SA" sz="1800" b="1" dirty="0"/>
              <a:t>وكلفت اللجنة الأعضاء الباحثون من أعضاء اللجنة بالرفع بملخصات للدراسات المعتمدة, ليتم مخاطبة عمادة البحث العلمي لدعمها .</a:t>
            </a:r>
            <a:endParaRPr lang="en-US" sz="1800" b="1" dirty="0"/>
          </a:p>
          <a:p>
            <a:endParaRPr lang="ar-SA" sz="1800" dirty="0"/>
          </a:p>
        </p:txBody>
      </p:sp>
    </p:spTree>
    <p:extLst>
      <p:ext uri="{BB962C8B-B14F-4D97-AF65-F5344CB8AC3E}">
        <p14:creationId xmlns:p14="http://schemas.microsoft.com/office/powerpoint/2010/main" val="230155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2000" b="1" dirty="0"/>
              <a:t>برئاسة وكيل الجامعة : لجنة السلامة والامن الجامعي تبدأ في خطة تصحيحية للملاحظات الواردة من إدارة الدفاع المدني ومجموعة </a:t>
            </a:r>
            <a:r>
              <a:rPr lang="ar-SA" sz="2000" b="1" dirty="0" err="1"/>
              <a:t>العطيشان</a:t>
            </a:r>
            <a:r>
              <a:rPr lang="ar-SA" sz="2000" b="1" dirty="0"/>
              <a:t> للسلامة</a:t>
            </a:r>
            <a:r>
              <a:rPr lang="en-US" sz="2000" dirty="0"/>
              <a:t/>
            </a:r>
            <a:br>
              <a:rPr lang="en-US" sz="2000" dirty="0"/>
            </a:br>
            <a:endParaRPr lang="ar-SA" sz="2000" dirty="0"/>
          </a:p>
        </p:txBody>
      </p:sp>
      <p:sp>
        <p:nvSpPr>
          <p:cNvPr id="3" name="عنصر نائب للمحتوى 2"/>
          <p:cNvSpPr>
            <a:spLocks noGrp="1"/>
          </p:cNvSpPr>
          <p:nvPr>
            <p:ph idx="1"/>
          </p:nvPr>
        </p:nvSpPr>
        <p:spPr/>
        <p:txBody>
          <a:bodyPr>
            <a:noAutofit/>
          </a:bodyPr>
          <a:lstStyle/>
          <a:p>
            <a:r>
              <a:rPr lang="ar-SA" sz="2400" dirty="0"/>
              <a:t>برئاسة سعادة وكيل الجامعة د. مسلم بن محمد الدوسري بدأت لجنة    السلامة والامن الجامعي  </a:t>
            </a:r>
            <a:endParaRPr lang="en-US" sz="2400" dirty="0"/>
          </a:p>
          <a:p>
            <a:r>
              <a:rPr lang="ar-SA" sz="2400" dirty="0"/>
              <a:t>العمل على  تنفيذ الخطط والتوصيات الواردة من إدارة الدفاع المدني ومجموعة </a:t>
            </a:r>
            <a:r>
              <a:rPr lang="ar-SA" sz="2400" dirty="0" err="1"/>
              <a:t>العطيشان</a:t>
            </a:r>
            <a:r>
              <a:rPr lang="ar-SA" sz="2400" dirty="0"/>
              <a:t> </a:t>
            </a:r>
            <a:endParaRPr lang="en-US" sz="2400" dirty="0"/>
          </a:p>
          <a:p>
            <a:r>
              <a:rPr lang="ar-SA" sz="2400" dirty="0"/>
              <a:t>للسلامة منفذ مشروع (أعمال الامن والسلامة ) على مباني ومرافق الجامعة ووضع جدول زمني </a:t>
            </a:r>
            <a:endParaRPr lang="en-US" sz="2400" dirty="0"/>
          </a:p>
          <a:p>
            <a:r>
              <a:rPr lang="ar-SA" sz="2400" dirty="0"/>
              <a:t>لتنفيذها لتلافي مثل هذه الاخطاء في المستقبل من أجل بيئة جامعية دراسية أمنة ، وأوصت اللجنة بتكليف إدارة الأمن والسلامة بمتابعة تلك التوصيات ومضمون تلك التقارير وتزويد اللجنة بما تم في هذا الشأن تمهيداً لتلافي الملاحظات الواردة وتعزيز جوانب التميز في أعمال السلامة في مباني الجامعة .</a:t>
            </a:r>
            <a:endParaRPr lang="en-US" sz="2400" dirty="0"/>
          </a:p>
          <a:p>
            <a:endParaRPr lang="ar-SA" sz="2400" dirty="0"/>
          </a:p>
        </p:txBody>
      </p:sp>
    </p:spTree>
    <p:extLst>
      <p:ext uri="{BB962C8B-B14F-4D97-AF65-F5344CB8AC3E}">
        <p14:creationId xmlns:p14="http://schemas.microsoft.com/office/powerpoint/2010/main" val="244900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2400" b="1" dirty="0"/>
              <a:t>برئاسة سعادة  وكيل الجامعة : لجنة ترجمة محتوى البوابة الإلكتروني تطلق نظام الترجمة الإلكتروني</a:t>
            </a:r>
            <a:r>
              <a:rPr lang="en-US" sz="2400" dirty="0"/>
              <a:t/>
            </a:r>
            <a:br>
              <a:rPr lang="en-US" sz="2400" dirty="0"/>
            </a:br>
            <a:endParaRPr lang="ar-SA" sz="2400" dirty="0"/>
          </a:p>
        </p:txBody>
      </p:sp>
      <p:sp>
        <p:nvSpPr>
          <p:cNvPr id="3" name="عنصر نائب للمحتوى 2"/>
          <p:cNvSpPr>
            <a:spLocks noGrp="1"/>
          </p:cNvSpPr>
          <p:nvPr>
            <p:ph idx="1"/>
          </p:nvPr>
        </p:nvSpPr>
        <p:spPr/>
        <p:txBody>
          <a:bodyPr>
            <a:normAutofit fontScale="70000" lnSpcReduction="20000"/>
          </a:bodyPr>
          <a:lstStyle/>
          <a:p>
            <a:r>
              <a:rPr lang="ar-SA" dirty="0"/>
              <a:t>برئاسة سعادة  وكيل الجامعة د. مسلم  بن محمد الدوسري اعتمدت لجنة ترجمة محتوى البوابة </a:t>
            </a:r>
            <a:endParaRPr lang="en-US" dirty="0"/>
          </a:p>
          <a:p>
            <a:r>
              <a:rPr lang="ar-SA" dirty="0"/>
              <a:t>الإلكتروني  نظام الترجمة الإلكتروني والذي يقوم على إمكانية ارسال  النصوص المراد ترجمتها للمترجمين وبعد عملية الترجمة يتم إعادتها لمشرفي البوابات الفرعية , كما يقوم النظام بمتابعة النصوص المترجمة , مع القيام بأعمال توثيق وحفظ أعمال المترجمين .</a:t>
            </a:r>
            <a:endParaRPr lang="en-US" dirty="0"/>
          </a:p>
          <a:p>
            <a:r>
              <a:rPr lang="ar-SA" dirty="0"/>
              <a:t> </a:t>
            </a:r>
            <a:endParaRPr lang="en-US" dirty="0"/>
          </a:p>
          <a:p>
            <a:r>
              <a:rPr lang="ar-SA" dirty="0"/>
              <a:t>وذكر سعادة رئيس اللجنة الدكتور مسلم الدوسري بأن هذا النظام يعد من الأعمال التي تفردت بها الجامعة في مجال التعاملات الإلكترونية ، وهو من نتاج توصيات ومتابعات اللجنة الدائمة للتعاملات الإلكترونية برئاسة معالي مدير الجامعة </a:t>
            </a:r>
            <a:r>
              <a:rPr lang="ar-SA" dirty="0" err="1"/>
              <a:t>د.خالد</a:t>
            </a:r>
            <a:r>
              <a:rPr lang="ar-SA" dirty="0"/>
              <a:t> بن سعد المقرن ، وأن هذا النظام يعتبر  وسيلة تواصل بين المترجمين والجهات لضمان سير العمل بالشكل  الذي يحقق أهداف ورغبة منسوبي الجامعة ، كما أنه تطويره ذاتياً من القدرات المؤهلة في عمادة تقنية المعلومات في الجامعة .</a:t>
            </a:r>
            <a:endParaRPr lang="en-US" dirty="0"/>
          </a:p>
          <a:p>
            <a:endParaRPr lang="ar-SA" dirty="0"/>
          </a:p>
        </p:txBody>
      </p:sp>
    </p:spTree>
    <p:extLst>
      <p:ext uri="{BB962C8B-B14F-4D97-AF65-F5344CB8AC3E}">
        <p14:creationId xmlns:p14="http://schemas.microsoft.com/office/powerpoint/2010/main" val="162770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2400" b="1" dirty="0"/>
              <a:t>لجنة ترقيات الموظفين والاستقطاب الاداري تستعرض عدداً من طلبات الاستقطاب الاداري</a:t>
            </a:r>
            <a:r>
              <a:rPr lang="en-US" sz="2400" dirty="0"/>
              <a:t/>
            </a:r>
            <a:br>
              <a:rPr lang="en-US" sz="2400" dirty="0"/>
            </a:br>
            <a:endParaRPr lang="ar-SA" sz="2400" dirty="0"/>
          </a:p>
        </p:txBody>
      </p:sp>
      <p:sp>
        <p:nvSpPr>
          <p:cNvPr id="3" name="عنصر نائب للمحتوى 2"/>
          <p:cNvSpPr>
            <a:spLocks noGrp="1"/>
          </p:cNvSpPr>
          <p:nvPr>
            <p:ph idx="1"/>
          </p:nvPr>
        </p:nvSpPr>
        <p:spPr/>
        <p:txBody>
          <a:bodyPr>
            <a:normAutofit fontScale="70000" lnSpcReduction="20000"/>
          </a:bodyPr>
          <a:lstStyle/>
          <a:p>
            <a:r>
              <a:rPr lang="ar-SA" dirty="0"/>
              <a:t>استعرضت لجنة ترقيات الموظفين والاستقطاب الاداري برئاسة سعادة وكيل الجامعة د. مسلم بن </a:t>
            </a:r>
            <a:endParaRPr lang="en-US" dirty="0"/>
          </a:p>
          <a:p>
            <a:r>
              <a:rPr lang="ar-SA" dirty="0"/>
              <a:t>محمد الدوسري عدداً من طلبات النقل الى جامعة المجمعة ممن يعملون بجهات حكومية أخرى </a:t>
            </a:r>
            <a:endParaRPr lang="en-US" dirty="0"/>
          </a:p>
          <a:p>
            <a:r>
              <a:rPr lang="ar-SA" dirty="0"/>
              <a:t>واطلعت اللجنة على هذه الطلبات ورأت اللجنة مقابلة عدداً منهم ممن رأت فيهم جوانب التميز </a:t>
            </a:r>
            <a:endParaRPr lang="en-US" dirty="0"/>
          </a:p>
          <a:p>
            <a:r>
              <a:rPr lang="ar-SA" dirty="0"/>
              <a:t>لخدمة جامعة المجمعة والرقي بأعمالها  .</a:t>
            </a:r>
            <a:endParaRPr lang="en-US" dirty="0"/>
          </a:p>
          <a:p>
            <a:r>
              <a:rPr lang="ar-SA" dirty="0"/>
              <a:t>الجدير بالذكر أن لجنة الترقيات والاستقطاب الإداري من خلال جهود أعضائها تقوم بجهود مميزة في دراسة طلبات النقل إلى الجامعة أو التكليف فيها من خلال اعتماد عدد من معايير الاستقطاب ومراعاة جوانب التميز الإداري والفني في الموظف ، كما تتم عمليات تقييم للصفات الشخصية من خلال مقابلة المتقدم من خلال اللجنة أو من خلال الجهات المعنية في الجامعة التي يمكن أن تستفيد من خدمات الموظف ، مع مراعاة مدى احتياج الجامعة إلى تخصص الموظف سواءٌ من حيث المؤهل أو من حيث الخبرات التي يمتلكها الموظف ، مع متابعة أدائه خلال مرحلة التكليف وتقييمها تمهيداً لإتمام التوصية بنقله أو إنهاء تكليفه .</a:t>
            </a:r>
            <a:endParaRPr lang="en-US" dirty="0"/>
          </a:p>
          <a:p>
            <a:endParaRPr lang="ar-SA" dirty="0"/>
          </a:p>
        </p:txBody>
      </p:sp>
    </p:spTree>
    <p:extLst>
      <p:ext uri="{BB962C8B-B14F-4D97-AF65-F5344CB8AC3E}">
        <p14:creationId xmlns:p14="http://schemas.microsoft.com/office/powerpoint/2010/main" val="104994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2400" b="1" dirty="0"/>
              <a:t>لجنة نقل وتجهيز  النسخة الرابعة للبوابة الإلكترونية تنتهي من تصميم ونقل محتوى البوابة</a:t>
            </a:r>
            <a:r>
              <a:rPr lang="en-US" sz="2400" dirty="0"/>
              <a:t/>
            </a:r>
            <a:br>
              <a:rPr lang="en-US" sz="2400" dirty="0"/>
            </a:br>
            <a:endParaRPr lang="ar-SA" sz="2400" dirty="0"/>
          </a:p>
        </p:txBody>
      </p:sp>
      <p:sp>
        <p:nvSpPr>
          <p:cNvPr id="3" name="عنصر نائب للمحتوى 2"/>
          <p:cNvSpPr>
            <a:spLocks noGrp="1"/>
          </p:cNvSpPr>
          <p:nvPr>
            <p:ph idx="1"/>
          </p:nvPr>
        </p:nvSpPr>
        <p:spPr/>
        <p:txBody>
          <a:bodyPr>
            <a:normAutofit/>
          </a:bodyPr>
          <a:lstStyle/>
          <a:p>
            <a:pPr algn="just"/>
            <a:r>
              <a:rPr lang="ar-SA" sz="1800" dirty="0"/>
              <a:t>برئاسة سعادة وكيل الجامعة د. مسلم بن محمد الدوسري انهت لجنة نقل وتجهيز  النسخة </a:t>
            </a:r>
            <a:endParaRPr lang="en-US" sz="1800" dirty="0"/>
          </a:p>
          <a:p>
            <a:pPr algn="just"/>
            <a:r>
              <a:rPr lang="ar-SA" sz="1800" dirty="0"/>
              <a:t>الرابعة للبوابة الإلكترونية عمليات نقل محتوى البوابة الإلكترونية والتصميم الخاص بالبوابة </a:t>
            </a:r>
            <a:endParaRPr lang="en-US" sz="1800" dirty="0"/>
          </a:p>
          <a:p>
            <a:pPr algn="just"/>
            <a:r>
              <a:rPr lang="ar-SA" sz="1800" dirty="0"/>
              <a:t>للنسخة الرابعة  وتم التأكد من سلامة المحتوى ، كما تمت عملية نقل كامل المحتوى </a:t>
            </a:r>
            <a:endParaRPr lang="en-US" sz="1800" dirty="0"/>
          </a:p>
          <a:p>
            <a:pPr algn="just"/>
            <a:r>
              <a:rPr lang="ar-SA" sz="1800" dirty="0"/>
              <a:t>بالملفات المرفقة من صور  وملفات غنية (وورد –</a:t>
            </a:r>
            <a:r>
              <a:rPr lang="ar-SA" sz="1800" dirty="0" err="1"/>
              <a:t>باور</a:t>
            </a:r>
            <a:r>
              <a:rPr lang="ar-SA" sz="1800" dirty="0"/>
              <a:t> بوينت –</a:t>
            </a:r>
            <a:r>
              <a:rPr lang="en-US" sz="1800" dirty="0"/>
              <a:t>pdf </a:t>
            </a:r>
            <a:r>
              <a:rPr lang="ar-SA" sz="1800" dirty="0"/>
              <a:t> ) مع التأكد من نقل المحتوى </a:t>
            </a:r>
            <a:endParaRPr lang="en-US" sz="1800" dirty="0"/>
          </a:p>
          <a:p>
            <a:pPr algn="just"/>
            <a:r>
              <a:rPr lang="ar-SA" sz="1800" dirty="0"/>
              <a:t>بشكل صحيح وبدون أخطاء ومراجعة المحتوى بعد عملية النقل لكامل البوابة  .</a:t>
            </a:r>
            <a:endParaRPr lang="en-US" sz="1800" dirty="0"/>
          </a:p>
          <a:p>
            <a:pPr algn="just"/>
            <a:r>
              <a:rPr lang="ar-SA" sz="1800" dirty="0"/>
              <a:t>الجدير بالذكر أن اللجنة أنهت أعمال النقل والمراجعة والتدقيق خلال وقتٍ قياسيٍ من خلال متابعة كافة أعضاء اللجنة للمهام المناطة بهم وبتنسيق تام وتفاعل كامل من عمادة تقنية  المعلومات بالجامعة .</a:t>
            </a:r>
            <a:endParaRPr lang="en-US" sz="1800" dirty="0"/>
          </a:p>
          <a:p>
            <a:pPr algn="just"/>
            <a:r>
              <a:rPr lang="ar-SA" sz="1800" dirty="0"/>
              <a:t>وبهذه المناسبة وجه سعادة وكيل الجامعة شكره وتقديره لأعضاء اللجنة ولعمادة تقنية المعلومات على التميز الذي تم في عمليات النقل من خلال الدقة التي تمت بها والوقت الذي استغرقته عملية النقل والتعاون من كافة الأطراف المعنية بهذه العملية .</a:t>
            </a:r>
            <a:endParaRPr lang="en-US" sz="1800" dirty="0"/>
          </a:p>
          <a:p>
            <a:endParaRPr lang="ar-SA" dirty="0"/>
          </a:p>
        </p:txBody>
      </p:sp>
    </p:spTree>
    <p:extLst>
      <p:ext uri="{BB962C8B-B14F-4D97-AF65-F5344CB8AC3E}">
        <p14:creationId xmlns:p14="http://schemas.microsoft.com/office/powerpoint/2010/main" val="200259585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619</Words>
  <Application>Microsoft Office PowerPoint</Application>
  <PresentationFormat>عرض على الشاشة (3:4)‏</PresentationFormat>
  <Paragraphs>35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برئاسة وكيل الجامعة : لجنة السلامة والأمن الجامعي تعتمد بعض الدراسات في مجال السلامة والأمن الجامعي    </vt:lpstr>
      <vt:lpstr>برئاسة وكيل الجامعة : لجنة السلامة والامن الجامعي تبدأ في خطة تصحيحية للملاحظات الواردة من إدارة الدفاع المدني ومجموعة العطيشان للسلامة </vt:lpstr>
      <vt:lpstr>برئاسة سعادة  وكيل الجامعة : لجنة ترجمة محتوى البوابة الإلكتروني تطلق نظام الترجمة الإلكتروني </vt:lpstr>
      <vt:lpstr>لجنة ترقيات الموظفين والاستقطاب الاداري تستعرض عدداً من طلبات الاستقطاب الاداري </vt:lpstr>
      <vt:lpstr>لجنة نقل وتجهيز  النسخة الرابعة للبوابة الإلكترونية تنتهي من تصميم ونقل محتوى البوابة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برئاسة وكيل الجامعة : لجنة السلامة والأمن الجامعي تعتمد بعض الدراسات في مجال السلامة والأمن الجامعي    </dc:title>
  <dc:creator>Mishari Alshalawi</dc:creator>
  <cp:lastModifiedBy>Mishari Alshalawi</cp:lastModifiedBy>
  <cp:revision>1</cp:revision>
  <dcterms:created xsi:type="dcterms:W3CDTF">2015-03-31T05:39:53Z</dcterms:created>
  <dcterms:modified xsi:type="dcterms:W3CDTF">2015-03-31T05:46:35Z</dcterms:modified>
</cp:coreProperties>
</file>