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3\خلال استقباله أعضاء اللجنة  معالي مدير الجامعة يتسلم دراسة مخالفات الموظفين والحد منها\1 (2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2" y="528638"/>
            <a:ext cx="7806927" cy="520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3\خلال استقباله أعضاء اللجنة  معالي مدير الجامعة يتسلم دراسة مخالفات الموظفين والحد منها\6 (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4" y="260350"/>
            <a:ext cx="8749419" cy="583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020737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2015-04-01T05:52:14Z</dcterms:created>
  <dcterms:modified xsi:type="dcterms:W3CDTF">2015-04-01T05:52:38Z</dcterms:modified>
</cp:coreProperties>
</file>