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وكيل الجامعة يتابع أعمال مشروع نقل طالبات الجامعة\2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5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وكيل الجامعة يتابع أعمال مشروع نقل طالبات الجامعة\4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22488"/>
            <a:ext cx="7924163" cy="52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1372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2015-04-01T05:51:22Z</dcterms:created>
  <dcterms:modified xsi:type="dcterms:W3CDTF">2015-04-01T05:51:45Z</dcterms:modified>
</cp:coreProperties>
</file>