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لجنة التنظيم والتطوير الإداري تعقد اجتماعها الأول\1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3074"/>
            <a:ext cx="8214308" cy="54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8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لجنة التنظيم والتطوير الإداري تعقد اجتماعها الأول\2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3200"/>
            <a:ext cx="8619120" cy="57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3953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2015-04-01T05:48:39Z</dcterms:created>
  <dcterms:modified xsi:type="dcterms:W3CDTF">2015-04-01T05:48:58Z</dcterms:modified>
</cp:coreProperties>
</file>