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بر لجنة الترقيات والاستقطاب الاداري والمسابقات الوظيفية تعقد جلستها الثالثة\١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517524"/>
            <a:ext cx="7715585" cy="514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6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بر لجنة الترقيات والاستقطاب الاداري والمسابقات الوظيفية تعقد جلستها الثالثة\٥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2847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2015-04-01T05:47:41Z</dcterms:created>
  <dcterms:modified xsi:type="dcterms:W3CDTF">2015-04-01T05:48:01Z</dcterms:modified>
</cp:coreProperties>
</file>