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لجنة إعداد ميزانية الجامعة ومتابعة بنودها تعقد اجتماعها الأول في التشكيل الجديد\1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4"/>
            <a:ext cx="9033644" cy="602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لجنة إعداد ميزانية الجامعة ومتابعة بنودها تعقد اجتماعها الأول في التشكيل الجديد\2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4609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2015-04-01T05:46:36Z</dcterms:created>
  <dcterms:modified xsi:type="dcterms:W3CDTF">2015-04-01T05:47:03Z</dcterms:modified>
</cp:coreProperties>
</file>