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ضمن اهتمام الجامعة في التحول الإلكتروني  وكالة الجامعة تناقش مقترح نظام السلامة والرقابة الغذائية الإلكتروني\2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4000"/>
            <a:ext cx="8002860" cy="53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ضمن اهتمام الجامعة في التحول الإلكتروني  وكالة الجامعة تناقش مقترح نظام السلامة والرقابة الغذائية الإلكتروني\3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3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3\خبر ضمن اهتمام الجامعة في التحول الإلكتروني  وكالة الجامعة تناقش مقترح نظام السلامة والرقابة الغذائية الإلكتروني\1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428624"/>
            <a:ext cx="7416887" cy="49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816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2015-04-01T05:45:37Z</dcterms:created>
  <dcterms:modified xsi:type="dcterms:W3CDTF">2015-04-01T05:46:06Z</dcterms:modified>
</cp:coreProperties>
</file>