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ضمن الزيارات الدورية  وكيل الجامعة يتفقد مشروعات المباني العاجلة في محافظة الغاط\3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9088"/>
            <a:ext cx="7797216" cy="51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6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ضمن الزيارات الدورية  وكيل الجامعة يتفقد مشروعات المباني العاجلة في محافظة الغاط\u0661u066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4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3\خبر ضمن الزيارات الدورية  وكيل الجامعة يتفقد مشروعات المباني العاجلة في محافظة الغاط\u0662u0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2204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2015-04-01T05:44:24Z</dcterms:created>
  <dcterms:modified xsi:type="dcterms:W3CDTF">2015-04-01T05:45:04Z</dcterms:modified>
</cp:coreProperties>
</file>