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-90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 descr="C:\Users\m.alshalawi\Desktop\البوابة 1435\بوابة الوكالة\الاخبار\اخبار سابقة 3\خبر ضمن الزيارات الدورية  وكيل الجامعة يتفقد مشروعات المباني العاجلة في حوطة سدير\١١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81009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326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 descr="C:\Users\m.alshalawi\Desktop\البوابة 1435\بوابة الوكالة\الاخبار\اخبار سابقة 3\خبر ضمن الزيارات الدورية  وكيل الجامعة يتفقد مشروعات المباني العاجلة في حوطة سدير\١٥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535949" cy="502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70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 descr="C:\Users\m.alshalawi\Desktop\البوابة 1435\بوابة الوكالة\الاخبار\اخبار سابقة 3\خبر ضمن الزيارات الدورية  وكيل الجامعة يتفقد مشروعات المباني العاجلة في حوطة سدير\١٣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13" y="609600"/>
            <a:ext cx="7577472" cy="505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751200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عرض على الشاشة (3:4)‏</PresentationFormat>
  <Paragraphs>0</Paragraphs>
  <Slides>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</vt:i4>
      </vt:variant>
    </vt:vector>
  </HeadingPairs>
  <TitlesOfParts>
    <vt:vector size="4" baseType="lpstr">
      <vt:lpstr>سمة Office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Mishari Alshalawi</dc:creator>
  <cp:lastModifiedBy>Mishari Alshalawi</cp:lastModifiedBy>
  <cp:revision>1</cp:revision>
  <dcterms:created xsi:type="dcterms:W3CDTF">2015-04-01T05:43:11Z</dcterms:created>
  <dcterms:modified xsi:type="dcterms:W3CDTF">2015-04-01T05:43:48Z</dcterms:modified>
</cp:coreProperties>
</file>