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422DB6B-9813-4068-9EBA-4C9300F04D82}"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FBB6F0C-00E5-417F-8E13-D6873EE5E038}" type="slidenum">
              <a:rPr lang="en-US" smtClean="0"/>
              <a:t>‹#›</a:t>
            </a:fld>
            <a:endParaRPr lang="en-US"/>
          </a:p>
        </p:txBody>
      </p:sp>
    </p:spTree>
    <p:extLst>
      <p:ext uri="{BB962C8B-B14F-4D97-AF65-F5344CB8AC3E}">
        <p14:creationId xmlns:p14="http://schemas.microsoft.com/office/powerpoint/2010/main" val="3762675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422DB6B-9813-4068-9EBA-4C9300F04D82}"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FBB6F0C-00E5-417F-8E13-D6873EE5E038}" type="slidenum">
              <a:rPr lang="en-US" smtClean="0"/>
              <a:t>‹#›</a:t>
            </a:fld>
            <a:endParaRPr lang="en-US"/>
          </a:p>
        </p:txBody>
      </p:sp>
    </p:spTree>
    <p:extLst>
      <p:ext uri="{BB962C8B-B14F-4D97-AF65-F5344CB8AC3E}">
        <p14:creationId xmlns:p14="http://schemas.microsoft.com/office/powerpoint/2010/main" val="4270852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422DB6B-9813-4068-9EBA-4C9300F04D82}"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FBB6F0C-00E5-417F-8E13-D6873EE5E038}" type="slidenum">
              <a:rPr lang="en-US" smtClean="0"/>
              <a:t>‹#›</a:t>
            </a:fld>
            <a:endParaRPr lang="en-US"/>
          </a:p>
        </p:txBody>
      </p:sp>
    </p:spTree>
    <p:extLst>
      <p:ext uri="{BB962C8B-B14F-4D97-AF65-F5344CB8AC3E}">
        <p14:creationId xmlns:p14="http://schemas.microsoft.com/office/powerpoint/2010/main" val="3920626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422DB6B-9813-4068-9EBA-4C9300F04D82}"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FBB6F0C-00E5-417F-8E13-D6873EE5E038}" type="slidenum">
              <a:rPr lang="en-US" smtClean="0"/>
              <a:t>‹#›</a:t>
            </a:fld>
            <a:endParaRPr lang="en-US"/>
          </a:p>
        </p:txBody>
      </p:sp>
    </p:spTree>
    <p:extLst>
      <p:ext uri="{BB962C8B-B14F-4D97-AF65-F5344CB8AC3E}">
        <p14:creationId xmlns:p14="http://schemas.microsoft.com/office/powerpoint/2010/main" val="4157392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422DB6B-9813-4068-9EBA-4C9300F04D82}"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FBB6F0C-00E5-417F-8E13-D6873EE5E038}" type="slidenum">
              <a:rPr lang="en-US" smtClean="0"/>
              <a:t>‹#›</a:t>
            </a:fld>
            <a:endParaRPr lang="en-US"/>
          </a:p>
        </p:txBody>
      </p:sp>
    </p:spTree>
    <p:extLst>
      <p:ext uri="{BB962C8B-B14F-4D97-AF65-F5344CB8AC3E}">
        <p14:creationId xmlns:p14="http://schemas.microsoft.com/office/powerpoint/2010/main" val="1737336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5422DB6B-9813-4068-9EBA-4C9300F04D82}" type="datetimeFigureOut">
              <a:rPr lang="en-US" smtClean="0"/>
              <a:t>4/6/2015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FBB6F0C-00E5-417F-8E13-D6873EE5E038}" type="slidenum">
              <a:rPr lang="en-US" smtClean="0"/>
              <a:t>‹#›</a:t>
            </a:fld>
            <a:endParaRPr lang="en-US"/>
          </a:p>
        </p:txBody>
      </p:sp>
    </p:spTree>
    <p:extLst>
      <p:ext uri="{BB962C8B-B14F-4D97-AF65-F5344CB8AC3E}">
        <p14:creationId xmlns:p14="http://schemas.microsoft.com/office/powerpoint/2010/main" val="1175922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5422DB6B-9813-4068-9EBA-4C9300F04D82}" type="datetimeFigureOut">
              <a:rPr lang="en-US" smtClean="0"/>
              <a:t>4/6/2015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1FBB6F0C-00E5-417F-8E13-D6873EE5E038}" type="slidenum">
              <a:rPr lang="en-US" smtClean="0"/>
              <a:t>‹#›</a:t>
            </a:fld>
            <a:endParaRPr lang="en-US"/>
          </a:p>
        </p:txBody>
      </p:sp>
    </p:spTree>
    <p:extLst>
      <p:ext uri="{BB962C8B-B14F-4D97-AF65-F5344CB8AC3E}">
        <p14:creationId xmlns:p14="http://schemas.microsoft.com/office/powerpoint/2010/main" val="1057768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5422DB6B-9813-4068-9EBA-4C9300F04D82}" type="datetimeFigureOut">
              <a:rPr lang="en-US" smtClean="0"/>
              <a:t>4/6/2015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1FBB6F0C-00E5-417F-8E13-D6873EE5E038}" type="slidenum">
              <a:rPr lang="en-US" smtClean="0"/>
              <a:t>‹#›</a:t>
            </a:fld>
            <a:endParaRPr lang="en-US"/>
          </a:p>
        </p:txBody>
      </p:sp>
    </p:spTree>
    <p:extLst>
      <p:ext uri="{BB962C8B-B14F-4D97-AF65-F5344CB8AC3E}">
        <p14:creationId xmlns:p14="http://schemas.microsoft.com/office/powerpoint/2010/main" val="3893010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422DB6B-9813-4068-9EBA-4C9300F04D82}" type="datetimeFigureOut">
              <a:rPr lang="en-US" smtClean="0"/>
              <a:t>4/6/2015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1FBB6F0C-00E5-417F-8E13-D6873EE5E038}" type="slidenum">
              <a:rPr lang="en-US" smtClean="0"/>
              <a:t>‹#›</a:t>
            </a:fld>
            <a:endParaRPr lang="en-US"/>
          </a:p>
        </p:txBody>
      </p:sp>
    </p:spTree>
    <p:extLst>
      <p:ext uri="{BB962C8B-B14F-4D97-AF65-F5344CB8AC3E}">
        <p14:creationId xmlns:p14="http://schemas.microsoft.com/office/powerpoint/2010/main" val="354135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422DB6B-9813-4068-9EBA-4C9300F04D82}" type="datetimeFigureOut">
              <a:rPr lang="en-US" smtClean="0"/>
              <a:t>4/6/2015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FBB6F0C-00E5-417F-8E13-D6873EE5E038}" type="slidenum">
              <a:rPr lang="en-US" smtClean="0"/>
              <a:t>‹#›</a:t>
            </a:fld>
            <a:endParaRPr lang="en-US"/>
          </a:p>
        </p:txBody>
      </p:sp>
    </p:spTree>
    <p:extLst>
      <p:ext uri="{BB962C8B-B14F-4D97-AF65-F5344CB8AC3E}">
        <p14:creationId xmlns:p14="http://schemas.microsoft.com/office/powerpoint/2010/main" val="1064037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422DB6B-9813-4068-9EBA-4C9300F04D82}" type="datetimeFigureOut">
              <a:rPr lang="en-US" smtClean="0"/>
              <a:t>4/6/2015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FBB6F0C-00E5-417F-8E13-D6873EE5E038}" type="slidenum">
              <a:rPr lang="en-US" smtClean="0"/>
              <a:t>‹#›</a:t>
            </a:fld>
            <a:endParaRPr lang="en-US"/>
          </a:p>
        </p:txBody>
      </p:sp>
    </p:spTree>
    <p:extLst>
      <p:ext uri="{BB962C8B-B14F-4D97-AF65-F5344CB8AC3E}">
        <p14:creationId xmlns:p14="http://schemas.microsoft.com/office/powerpoint/2010/main" val="1504069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22DB6B-9813-4068-9EBA-4C9300F04D82}" type="datetimeFigureOut">
              <a:rPr lang="en-US" smtClean="0"/>
              <a:t>4/6/2015</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BB6F0C-00E5-417F-8E13-D6873EE5E038}" type="slidenum">
              <a:rPr lang="en-US" smtClean="0"/>
              <a:t>‹#›</a:t>
            </a:fld>
            <a:endParaRPr lang="en-US"/>
          </a:p>
        </p:txBody>
      </p:sp>
    </p:spTree>
    <p:extLst>
      <p:ext uri="{BB962C8B-B14F-4D97-AF65-F5344CB8AC3E}">
        <p14:creationId xmlns:p14="http://schemas.microsoft.com/office/powerpoint/2010/main" val="3747955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57200" y="457200"/>
            <a:ext cx="8229600" cy="5867400"/>
          </a:xfrm>
        </p:spPr>
        <p:txBody>
          <a:bodyPr>
            <a:normAutofit fontScale="70000" lnSpcReduction="20000"/>
          </a:bodyPr>
          <a:lstStyle/>
          <a:p>
            <a:pPr rtl="1"/>
            <a:r>
              <a:rPr lang="ar-SA" b="1" dirty="0"/>
              <a:t>لجنة نقل وتجهيز  النسخة الرابعة للبوابة الإلكترونية تنتهي من تصميم ونقل محتوى البوابة</a:t>
            </a:r>
            <a:endParaRPr lang="en-US" dirty="0"/>
          </a:p>
          <a:p>
            <a:pPr rtl="1"/>
            <a:r>
              <a:rPr lang="ar-SA" dirty="0"/>
              <a:t>برئاسة سعادة وكيل الجامعة د. مسلم بن محمد الدوسري انهت لجنة نقل وتجهيز  النسخة </a:t>
            </a:r>
            <a:endParaRPr lang="en-US" dirty="0"/>
          </a:p>
          <a:p>
            <a:pPr rtl="1"/>
            <a:r>
              <a:rPr lang="ar-SA" dirty="0"/>
              <a:t>الرابعة للبوابة الإلكترونية عمليات نقل محتوى البوابة الإلكترونية والتصميم الخاص بالبوابة </a:t>
            </a:r>
            <a:endParaRPr lang="en-US" dirty="0"/>
          </a:p>
          <a:p>
            <a:pPr rtl="1"/>
            <a:r>
              <a:rPr lang="ar-SA" dirty="0"/>
              <a:t>للنسخة الرابعة  وتم التأكد من سلامة المحتوى ، كما تمت عملية نقل كامل المحتوى </a:t>
            </a:r>
            <a:endParaRPr lang="en-US" dirty="0"/>
          </a:p>
          <a:p>
            <a:pPr rtl="1"/>
            <a:r>
              <a:rPr lang="ar-SA" dirty="0"/>
              <a:t>بالملفات المرفقة من صور  وملفات غنية (وورد –</a:t>
            </a:r>
            <a:r>
              <a:rPr lang="ar-SA" dirty="0" err="1"/>
              <a:t>باور</a:t>
            </a:r>
            <a:r>
              <a:rPr lang="ar-SA" dirty="0"/>
              <a:t> بوينت –</a:t>
            </a:r>
            <a:r>
              <a:rPr lang="en-US" dirty="0"/>
              <a:t>pdf </a:t>
            </a:r>
            <a:r>
              <a:rPr lang="ar-SA" dirty="0"/>
              <a:t> ) مع التأكد من نقل المحتوى </a:t>
            </a:r>
            <a:endParaRPr lang="en-US" dirty="0"/>
          </a:p>
          <a:p>
            <a:pPr rtl="1"/>
            <a:r>
              <a:rPr lang="ar-SA" dirty="0"/>
              <a:t>بشكل صحيح وبدون أخطاء ومراجعة المحتوى بعد عملية النقل لكامل البوابة  .</a:t>
            </a:r>
            <a:endParaRPr lang="en-US" dirty="0"/>
          </a:p>
          <a:p>
            <a:pPr rtl="1"/>
            <a:r>
              <a:rPr lang="ar-SA" dirty="0"/>
              <a:t>الجدير بالذكر أن اللجنة أنهت أعمال النقل والمراجعة والتدقيق خلال وقتٍ قياسيٍ من خلال متابعة كافة أعضاء اللجنة للمهام المناطة بهم وبتنسيق تام وتفاعل كامل من عمادة تقنية  المعلومات بالجامعة .</a:t>
            </a:r>
            <a:endParaRPr lang="en-US" dirty="0"/>
          </a:p>
          <a:p>
            <a:pPr rtl="1"/>
            <a:r>
              <a:rPr lang="ar-SA" dirty="0"/>
              <a:t>وبهذه المناسبة وجه سعادة وكيل الجامعة شكره وتقديره لأعضاء اللجنة ولعمادة تقنية المعلومات على التميز الذي تم في عمليات النقل من خلال الدقة التي تمت بها والوقت الذي استغرقته عملية النقل والتعاون من كافة الأطراف المعنية بهذه العملية .</a:t>
            </a:r>
            <a:endParaRPr lang="en-US"/>
          </a:p>
          <a:p>
            <a:endParaRPr lang="en-US"/>
          </a:p>
        </p:txBody>
      </p:sp>
    </p:spTree>
    <p:extLst>
      <p:ext uri="{BB962C8B-B14F-4D97-AF65-F5344CB8AC3E}">
        <p14:creationId xmlns:p14="http://schemas.microsoft.com/office/powerpoint/2010/main" val="183727483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154</Words>
  <Application>Microsoft Office PowerPoint</Application>
  <PresentationFormat>عرض على الشاشة (3:4)‏</PresentationFormat>
  <Paragraphs>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hanan</dc:creator>
  <cp:lastModifiedBy>hanan</cp:lastModifiedBy>
  <cp:revision>1</cp:revision>
  <dcterms:created xsi:type="dcterms:W3CDTF">2015-04-06T08:10:17Z</dcterms:created>
  <dcterms:modified xsi:type="dcterms:W3CDTF">2015-04-06T08:11:11Z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D9114ADD-E2C7-4E81-A98C-D7D7B5AB37BA</vt:lpwstr>
  </property>
  <property fmtid="{D5CDD505-2E9C-101B-9397-08002B2CF9AE}" pid="3" name="ArticulatePath">
    <vt:lpwstr>عرض تقديمي1</vt:lpwstr>
  </property>
</Properties>
</file>