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خبر  لجنة إعداد التقارير السنوية للجامعة تعقد جلستها الأولى\١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495300"/>
            <a:ext cx="7856934" cy="523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8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خبر  لجنة إعداد التقارير السنوية للجامعة تعقد جلستها الأولى\٤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565150"/>
            <a:ext cx="8184207" cy="54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1738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2015-04-01T05:42:13Z</dcterms:created>
  <dcterms:modified xsi:type="dcterms:W3CDTF">2015-04-01T05:42:34Z</dcterms:modified>
</cp:coreProperties>
</file>