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m.alshalawi\Desktop\البوابة 1435\بوابة الوكالة\الاخبار\اخبار سابقة 2\خبر وكيل الجامعة يقوم بزيارة تفقدية لكلية التربية بالمجمعة أقسام الطالبات قبل بداية العام الجامعي\NNA_32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6672"/>
            <a:ext cx="7929897" cy="5286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72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C:\Users\m.alshalawi\Desktop\البوابة 1435\بوابة الوكالة\الاخبار\اخبار سابقة 2\خبر وكيل الجامعة يقوم بزيارة تفقدية لكلية التربية بالمجمعة أقسام الطالبات قبل بداية العام الجامعي\NNA_32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7884876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99490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2015-03-31T09:13:40Z</dcterms:created>
  <dcterms:modified xsi:type="dcterms:W3CDTF">2015-03-31T09:14:06Z</dcterms:modified>
</cp:coreProperties>
</file>