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7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Autofit/>
          </a:bodyPr>
          <a:lstStyle/>
          <a:p>
            <a:r>
              <a:rPr lang="ar-SA" sz="3600" b="1" dirty="0"/>
              <a:t>معالي مدير الجامعة يشكر اللجان القائمة على أعمال مسابقة الوظائف الإدارية والهندسية والفنية بالجامعة </a:t>
            </a:r>
            <a:endParaRPr lang="ar-SA" sz="36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8280920" cy="4968552"/>
          </a:xfrm>
        </p:spPr>
        <p:txBody>
          <a:bodyPr/>
          <a:lstStyle/>
          <a:p>
            <a:pPr algn="just"/>
            <a:r>
              <a:rPr lang="ar-SA" dirty="0"/>
              <a:t>قدّم معالي مدير الجامعة د. خالد بن سعد المقرن , الشكر لسعادة وكيل الجامعة د. مسلّم بن محمد الدوسري, رئيس لجنة الترقيات والاستقطاب الإداري والمسابقات الوظيفية , ولأعضاء اللجنة , بمناسبة </a:t>
            </a:r>
            <a:r>
              <a:rPr lang="ar-SA" dirty="0" err="1"/>
              <a:t>إنتهاء</a:t>
            </a:r>
            <a:r>
              <a:rPr lang="ar-SA" dirty="0"/>
              <a:t> أعمال مسابقة الوظائف الإدارية والهندسية والفنية بالجامعة , وعلى </a:t>
            </a:r>
            <a:r>
              <a:rPr lang="ar-SA" dirty="0" err="1"/>
              <a:t>ماقاموا</a:t>
            </a:r>
            <a:r>
              <a:rPr lang="ar-SA" dirty="0"/>
              <a:t> به من أعمالٍ وجهودٍ في كافة مراحل الإعداد والتحضير للمسابقة , وعلى ما لمسه معاليه من حرص وإخلاص في أداء العمل على أكمل وجه, وتطبيقٍ لكافة الأنظمة والمعايير المعتمدة للمفاضلة بين المتقدمين , ومراعاة مبادئ العدالة والشفافية في إجراءات المسابقة الوظيفية.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01602255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معالي مدير الجامعة يشكر اللجان القائمة على أعمال مسابقة الوظائف الإدارية والهندسية والفنية بالجامعة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معالي مدير الجامعة يشكر اللجان القائمة على أعمال مسابقة الوظائف الإدارية والهندسية والفنية بالجامعة </dc:title>
  <dc:creator>Mishari Alshalawi</dc:creator>
  <cp:lastModifiedBy>Mishari Alshalawi</cp:lastModifiedBy>
  <cp:revision>1</cp:revision>
  <dcterms:created xsi:type="dcterms:W3CDTF">2015-03-31T09:10:56Z</dcterms:created>
  <dcterms:modified xsi:type="dcterms:W3CDTF">2015-03-31T09:11:41Z</dcterms:modified>
</cp:coreProperties>
</file>