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2\خبر معالي مدير الجامعة يشارك في الاجتماع العشرين للجنة رؤساء ومديري الجامعات ومؤسسات التعليم العالي في دول مجلس التعاون الخليجي\٣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4528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0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2\خبر معالي مدير الجامعة يشارك في الاجتماع العشرين للجنة رؤساء ومديري الجامعات ومؤسسات التعليم العالي في دول مجلس التعاون الخليجي\٣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4919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2015-03-31T09:09:36Z</dcterms:created>
  <dcterms:modified xsi:type="dcterms:W3CDTF">2015-03-31T09:10:05Z</dcterms:modified>
</cp:coreProperties>
</file>