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2\خبر لجنة الترقيات والمسابقات الوظيفية والاستقطاب الاداري تعقد جلستها الاولى للعام الجامعي ١٤٣٥-١٤٣٦ هـ\١٠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4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2\خبر لجنة الترقيات والمسابقات الوظيفية والاستقطاب الاداري تعقد جلستها الاولى للعام الجامعي ١٤٣٥-١٤٣٦ هـ\١١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5109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2015-03-31T09:01:18Z</dcterms:created>
  <dcterms:modified xsi:type="dcterms:W3CDTF">2015-03-31T09:01:59Z</dcterms:modified>
</cp:coreProperties>
</file>