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C:\Users\m.alshalawi\Desktop\البوابة 1435\بوابة الوكالة\الاخبار\اخبار سابقة 2\خبر شركة D2L تستعرض مشروع التعليم والتدريب الإلكتروني المجتمعي المتنقل في مؤتمر بأمريكا\18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6984675" cy="466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674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2050" name="Picture 2" descr="C:\Users\m.alshalawi\Desktop\البوابة 1435\بوابة الوكالة\الاخبار\اخبار سابقة 2\خبر شركة D2L تستعرض مشروع التعليم والتدريب الإلكتروني المجتمعي المتنقل في مؤتمر بأمريكا\19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7802987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922068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2015-03-31T08:55:58Z</dcterms:created>
  <dcterms:modified xsi:type="dcterms:W3CDTF">2015-03-31T08:56:28Z</dcterms:modified>
</cp:coreProperties>
</file>