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84" d="100"/>
          <a:sy n="84" d="100"/>
        </p:scale>
        <p:origin x="-90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11/06/36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1026" name="Picture 2" descr="C:\Users\m.alshalawi\Desktop\البوابة 1435\بوابة الوكالة\الاخبار\اخبار سابقة 2\خبر شركة D2L تستعرض مشروع التعليم والتدريب الإلكتروني المجتمعي المتنقل في مؤتمر بأمريكا\18 (4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196752"/>
            <a:ext cx="6984675" cy="4660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66748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 dirty="0"/>
          </a:p>
        </p:txBody>
      </p:sp>
      <p:pic>
        <p:nvPicPr>
          <p:cNvPr id="2050" name="Picture 2" descr="C:\Users\m.alshalawi\Desktop\البوابة 1435\بوابة الوكالة\الاخبار\اخبار سابقة 2\خبر شركة D2L تستعرض مشروع التعليم والتدريب الإلكتروني المجتمعي المتنقل في مؤتمر بأمريكا\19 (3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620688"/>
            <a:ext cx="7802987" cy="5256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0922068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عرض على الشاشة (3:4)‏</PresentationFormat>
  <Paragraphs>0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سمة Office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Mishari Alshalawi</dc:creator>
  <cp:lastModifiedBy>Mishari Alshalawi</cp:lastModifiedBy>
  <cp:revision>1</cp:revision>
  <dcterms:created xsi:type="dcterms:W3CDTF">2015-03-31T08:55:58Z</dcterms:created>
  <dcterms:modified xsi:type="dcterms:W3CDTF">2015-03-31T08:56:28Z</dcterms:modified>
</cp:coreProperties>
</file>