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256" r:id="rId2"/>
    <p:sldId id="257" r:id="rId3"/>
    <p:sldId id="258" r:id="rId4"/>
  </p:sldIdLst>
  <p:sldSz cx="9144000" cy="6858000" type="screen4x3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4380"/>
    <p:restoredTop sz="94660"/>
  </p:normalViewPr>
  <p:slideViewPr>
    <p:cSldViewPr>
      <p:cViewPr varScale="1">
        <p:scale>
          <a:sx n="84" d="100"/>
          <a:sy n="84" d="100"/>
        </p:scale>
        <p:origin x="-90" y="-1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11/06/36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11/06/36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11/06/36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11/06/36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11/06/36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11/06/36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11/06/36</a:t>
            </a:fld>
            <a:endParaRPr lang="ar-SA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11/06/36</a:t>
            </a:fld>
            <a:endParaRPr lang="ar-SA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11/06/36</a:t>
            </a:fld>
            <a:endParaRPr lang="ar-SA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11/06/36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11/06/36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8ABB09-4A1D-463E-8065-109CC2B7EFAA}" type="datetimeFigureOut">
              <a:rPr lang="ar-SA" smtClean="0"/>
              <a:t>11/06/36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1026" name="Picture 2" descr="C:\Users\m.alshalawi\Desktop\البوابة 1435\بوابة الوكالة\الاخبار\اخبار سابقة 2\خبر زيارة وكيل الجامعة لكلية الغاط\NNA_356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868678"/>
            <a:ext cx="6920916" cy="46139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417619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2050" name="Picture 2" descr="C:\Users\m.alshalawi\Desktop\البوابة 1435\بوابة الوكالة\الاخبار\اخبار سابقة 2\خبر زيارة وكيل الجامعة لكلية الغاط\NNA_356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6312" y="631824"/>
            <a:ext cx="7436123" cy="49574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337535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3074" name="Picture 2" descr="C:\Users\m.alshalawi\Desktop\البوابة 1435\بوابة الوكالة\الاخبار\اخبار سابقة 2\خبر زيارة وكيل الجامعة لكلية الغاط\NNA_353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576898"/>
            <a:ext cx="7518512" cy="50123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81973874"/>
      </p:ext>
    </p:extLst>
  </p:cSld>
  <p:clrMapOvr>
    <a:masterClrMapping/>
  </p:clrMapOvr>
</p:sld>
</file>

<file path=ppt/theme/theme1.xml><?xml version="1.0" encoding="utf-8"?>
<a:theme xmlns:a="http://schemas.openxmlformats.org/drawingml/2006/main" name="سمة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عرض على الشاشة (3:4)‏</PresentationFormat>
  <Paragraphs>0</Paragraphs>
  <Slides>3</Slides>
  <Notes>0</Notes>
  <HiddenSlides>0</HiddenSlides>
  <MMClips>0</MMClips>
  <ScaleCrop>false</ScaleCrop>
  <HeadingPairs>
    <vt:vector size="4" baseType="variant">
      <vt:variant>
        <vt:lpstr>نسق</vt:lpstr>
      </vt:variant>
      <vt:variant>
        <vt:i4>1</vt:i4>
      </vt:variant>
      <vt:variant>
        <vt:lpstr>عناوين الشرائح</vt:lpstr>
      </vt:variant>
      <vt:variant>
        <vt:i4>3</vt:i4>
      </vt:variant>
    </vt:vector>
  </HeadingPairs>
  <TitlesOfParts>
    <vt:vector size="4" baseType="lpstr">
      <vt:lpstr>سمة Office</vt:lpstr>
      <vt:lpstr>عرض تقديمي في PowerPoint</vt:lpstr>
      <vt:lpstr>عرض تقديمي في PowerPoint</vt:lpstr>
      <vt:lpstr>عرض تقديمي في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Mishari Alshalawi</dc:creator>
  <cp:lastModifiedBy>Mishari Alshalawi</cp:lastModifiedBy>
  <cp:revision>1</cp:revision>
  <dcterms:created xsi:type="dcterms:W3CDTF">2015-03-31T08:51:40Z</dcterms:created>
  <dcterms:modified xsi:type="dcterms:W3CDTF">2015-03-31T08:52:18Z</dcterms:modified>
</cp:coreProperties>
</file>