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m.alshalawi\Desktop\البوابة 1435\بوابة الوكالة\الاخبار\اخبار سابقة 2\خبر زيارة مشروع رماح\DSC_00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80728"/>
            <a:ext cx="6673584" cy="4436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3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C:\Users\m.alshalawi\Desktop\البوابة 1435\بوابة الوكالة\الاخبار\اخبار سابقة 2\خبر زيارة مشروع رماح\DSC_00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980728"/>
            <a:ext cx="7041407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09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4" name="Picture 2" descr="C:\Users\m.alshalawi\Desktop\البوابة 1435\بوابة الوكالة\الاخبار\اخبار سابقة 2\خبر زيارة مشروع رماح\DSC_007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612774"/>
            <a:ext cx="7161641" cy="4760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689524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2015-03-31T08:48:08Z</dcterms:created>
  <dcterms:modified xsi:type="dcterms:W3CDTF">2015-03-31T08:48:36Z</dcterms:modified>
</cp:coreProperties>
</file>