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400430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538282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78697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173754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3026538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86CDA2F9-038A-45D8-89AD-0DCECD68C6F5}"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835732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86CDA2F9-038A-45D8-89AD-0DCECD68C6F5}" type="datetimeFigureOut">
              <a:rPr lang="en-US" smtClean="0"/>
              <a:t>4/6/2015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8595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6CDA2F9-038A-45D8-89AD-0DCECD68C6F5}" type="datetimeFigureOut">
              <a:rPr lang="en-US" smtClean="0"/>
              <a:t>4/6/2015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101297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6CDA2F9-038A-45D8-89AD-0DCECD68C6F5}" type="datetimeFigureOut">
              <a:rPr lang="en-US" smtClean="0"/>
              <a:t>4/6/2015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4275160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CDA2F9-038A-45D8-89AD-0DCECD68C6F5}"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416483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6CDA2F9-038A-45D8-89AD-0DCECD68C6F5}" type="datetimeFigureOut">
              <a:rPr lang="en-US" smtClean="0"/>
              <a:t>4/6/2015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EB0E779-0A44-4CDE-9A78-C50B22CCC67F}" type="slidenum">
              <a:rPr lang="en-US" smtClean="0"/>
              <a:t>‹#›</a:t>
            </a:fld>
            <a:endParaRPr lang="en-US"/>
          </a:p>
        </p:txBody>
      </p:sp>
    </p:spTree>
    <p:extLst>
      <p:ext uri="{BB962C8B-B14F-4D97-AF65-F5344CB8AC3E}">
        <p14:creationId xmlns:p14="http://schemas.microsoft.com/office/powerpoint/2010/main" val="296898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CDA2F9-038A-45D8-89AD-0DCECD68C6F5}" type="datetimeFigureOut">
              <a:rPr lang="en-US" smtClean="0"/>
              <a:t>4/6/2015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0E779-0A44-4CDE-9A78-C50B22CCC67F}" type="slidenum">
              <a:rPr lang="en-US" smtClean="0"/>
              <a:t>‹#›</a:t>
            </a:fld>
            <a:endParaRPr lang="en-US"/>
          </a:p>
        </p:txBody>
      </p:sp>
    </p:spTree>
    <p:extLst>
      <p:ext uri="{BB962C8B-B14F-4D97-AF65-F5344CB8AC3E}">
        <p14:creationId xmlns:p14="http://schemas.microsoft.com/office/powerpoint/2010/main" val="3565695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81000" y="457200"/>
            <a:ext cx="8382000" cy="6019800"/>
          </a:xfrm>
        </p:spPr>
        <p:txBody>
          <a:bodyPr>
            <a:normAutofit fontScale="55000" lnSpcReduction="20000"/>
          </a:bodyPr>
          <a:lstStyle/>
          <a:p>
            <a:pPr rtl="1"/>
            <a:r>
              <a:rPr lang="ar-SA" sz="4000" b="1" dirty="0"/>
              <a:t>لجنة ترقيات الموظفين والاستقطاب الاداري تستعرض عدداً من طلبات الاستقطاب الاداري</a:t>
            </a:r>
            <a:endParaRPr lang="en-US" sz="4000" dirty="0"/>
          </a:p>
          <a:p>
            <a:pPr rtl="1"/>
            <a:r>
              <a:rPr lang="ar-SA" sz="4000" b="1" dirty="0"/>
              <a:t> </a:t>
            </a:r>
            <a:endParaRPr lang="en-US" sz="4000" dirty="0"/>
          </a:p>
          <a:p>
            <a:pPr rtl="1"/>
            <a:r>
              <a:rPr lang="ar-SA" sz="4000" dirty="0"/>
              <a:t>استعرضت لجنة ترقيات الموظفين والاستقطاب الاداري برئاسة سعادة وكيل الجامعة د. مسلم بن </a:t>
            </a:r>
            <a:endParaRPr lang="en-US" sz="4000" dirty="0"/>
          </a:p>
          <a:p>
            <a:pPr rtl="1"/>
            <a:r>
              <a:rPr lang="ar-SA" sz="4000" dirty="0"/>
              <a:t>محمد الدوسري عدداً من طلبات النقل الى جامعة المجمعة ممن يعملون بجهات حكومية أخرى </a:t>
            </a:r>
            <a:endParaRPr lang="en-US" sz="4000" dirty="0"/>
          </a:p>
          <a:p>
            <a:pPr rtl="1"/>
            <a:r>
              <a:rPr lang="ar-SA" sz="4000" dirty="0"/>
              <a:t>واطلعت اللجنة على هذه الطلبات ورأت اللجنة مقابلة عدداً منهم ممن رأت فيهم جوانب التميز </a:t>
            </a:r>
            <a:endParaRPr lang="en-US" sz="4000" dirty="0"/>
          </a:p>
          <a:p>
            <a:pPr rtl="1"/>
            <a:r>
              <a:rPr lang="ar-SA" sz="4000" dirty="0"/>
              <a:t>لخدمة جامعة المجمعة والرقي بأعمالها  .</a:t>
            </a:r>
            <a:endParaRPr lang="en-US" sz="4000" dirty="0"/>
          </a:p>
          <a:p>
            <a:pPr rtl="1"/>
            <a:r>
              <a:rPr lang="ar-SA" sz="4000" dirty="0"/>
              <a:t>الجدير بالذكر أن لجنة الترقيات والاستقطاب الإداري من خلال جهود أعضائها تقوم بجهود مميزة في دراسة طلبات النقل إلى الجامعة أو التكليف فيها من خلال اعتماد عدد من معايير الاستقطاب ومراعاة جوانب التميز الإداري والفني في الموظف ، كما تتم عمليات تقييم للصفات الشخصية من خلال مقابلة المتقدم من خلال اللجنة أو من خلال الجهات المعنية في الجامعة التي يمكن أن تستفيد من خدمات الموظف ، مع مراعاة مدى احتياج الجامعة إلى تخصص الموظف سواءٌ من حيث المؤهل أو من حيث الخبرات التي يمتلكها الموظف ، مع متابعة أدائه خلال مرحلة التكليف وتقييمها تمهيداً لإتمام التوصية بنقله أو إنهاء تكليفه .</a:t>
            </a:r>
            <a:endParaRPr lang="en-US" sz="4000" dirty="0"/>
          </a:p>
          <a:p>
            <a:pPr rtl="1"/>
            <a:r>
              <a:rPr lang="en-US" dirty="0"/>
              <a:t> </a:t>
            </a:r>
          </a:p>
          <a:p>
            <a:endParaRPr lang="en-US" dirty="0"/>
          </a:p>
        </p:txBody>
      </p:sp>
    </p:spTree>
    <p:extLst>
      <p:ext uri="{BB962C8B-B14F-4D97-AF65-F5344CB8AC3E}">
        <p14:creationId xmlns:p14="http://schemas.microsoft.com/office/powerpoint/2010/main" val="288175261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11</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2015-04-06T08:07:04Z</dcterms:created>
  <dcterms:modified xsi:type="dcterms:W3CDTF">2015-04-06T08:09:30Z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D989D94B-2D00-4C1C-855F-A535EE96AD71</vt:lpwstr>
  </property>
  <property fmtid="{D5CDD505-2E9C-101B-9397-08002B2CF9AE}" pid="3" name="ArticulatePath">
    <vt:lpwstr>عرض تقديمي1</vt:lpwstr>
  </property>
</Properties>
</file>