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11/06/36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2\خبر زيارة لجان المقابلات الشخصية\٣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584200"/>
            <a:ext cx="7615572" cy="507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14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2\خبر زيارة لجان المقابلات الشخصية\٩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5774"/>
            <a:ext cx="7115138" cy="47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2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m.alshalawi\Desktop\البوابة 1435\بوابة الوكالة\الاخبار\اخبار سابقة 2\خبر زيارة لجان المقابلات الشخصية\١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58118"/>
            <a:ext cx="7167711" cy="477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6117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2015-03-31T08:43:27Z</dcterms:created>
  <dcterms:modified xsi:type="dcterms:W3CDTF">2015-03-31T08:44:15Z</dcterms:modified>
</cp:coreProperties>
</file>