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دورة برنامج الإتصالات الإدارية\٢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66688"/>
            <a:ext cx="8039774" cy="535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96176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2015-03-31T08:38:26Z</dcterms:created>
  <dcterms:modified xsi:type="dcterms:W3CDTF">2015-03-31T08:39:17Z</dcterms:modified>
</cp:coreProperties>
</file>