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4" d="100"/>
          <a:sy n="84" d="100"/>
        </p:scale>
        <p:origin x="-9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6" name="Picture 2" descr="C:\Users\m.alshalawi\Desktop\البوابة 1435\بوابة الوكالة\الاخبار\اخبار سابقة 2\خبر تدريب منسقي الجهات على نظام الاتصالات الإدارية\١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9" y="620688"/>
            <a:ext cx="7790389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0269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2050" name="Picture 2" descr="C:\Users\m.alshalawi\Desktop\البوابة 1435\بوابة الوكالة\الاخبار\اخبار سابقة 2\خبر تدريب منسقي الجهات على نظام الاتصالات الإدارية\٤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2"/>
            <a:ext cx="7898589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968756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Mishari Alshalawi</dc:creator>
  <cp:lastModifiedBy>Mishari Alshalawi</cp:lastModifiedBy>
  <cp:revision>1</cp:revision>
  <dcterms:created xsi:type="dcterms:W3CDTF">2015-03-31T08:34:00Z</dcterms:created>
  <dcterms:modified xsi:type="dcterms:W3CDTF">2015-03-31T08:34:41Z</dcterms:modified>
</cp:coreProperties>
</file>