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الحافلة للنشر بالصحف\18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685800"/>
            <a:ext cx="7455889" cy="49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2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الحافلة للنشر بالصحف\2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820090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2\خبر الحافلة للنشر بالصحف\9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5" y="404664"/>
            <a:ext cx="787718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6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m.alshalawi\Desktop\البوابة 1435\بوابة الوكالة\الاخبار\اخبار سابقة 2\خبر الحافلة للنشر بالصحف\27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790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0579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2015-03-31T08:29:55Z</dcterms:created>
  <dcterms:modified xsi:type="dcterms:W3CDTF">2015-03-31T08:30:47Z</dcterms:modified>
</cp:coreProperties>
</file>