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-7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C:\Users\m.alshalawi\Desktop\البوابة 1435\بوابة الوكالة\الاخبار\اخبار سابقة 2\خبر الجامعة تعتمد 180 خط سير لنقل الطالبات\NNA_24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496138" cy="499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1223532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2015-03-31T08:24:42Z</dcterms:created>
  <dcterms:modified xsi:type="dcterms:W3CDTF">2015-03-31T08:25:00Z</dcterms:modified>
</cp:coreProperties>
</file>