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الجامعة تشارك بورقة عمل في الندوة المصاحبة للاجتماع العشرين للجنة رؤساء ومديري الجامعات ومؤسسات التعليم العالي بدول مجلس التعاون لدول الخليج العربية\١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320675"/>
            <a:ext cx="8137779" cy="48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3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الجامعة تشارك بورقة عمل في الندوة المصاحبة للاجتماع العشرين للجنة رؤساء ومديري الجامعات ومؤسسات التعليم العالي بدول مجلس التعاون لدول الخليج العربية\٥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" y="1287462"/>
            <a:ext cx="6982097" cy="465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7984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2015-03-31T08:21:37Z</dcterms:created>
  <dcterms:modified xsi:type="dcterms:W3CDTF">2015-03-31T08:22:18Z</dcterms:modified>
</cp:coreProperties>
</file>