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5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1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8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6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1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7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2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2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0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0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2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B2F8E-DD48-40FB-B7DF-85E5CB197BA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65234-9A0E-42A1-BA68-65724C9F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4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534400" cy="6324600"/>
          </a:xfrm>
        </p:spPr>
        <p:txBody>
          <a:bodyPr>
            <a:normAutofit fontScale="85000" lnSpcReduction="20000"/>
          </a:bodyPr>
          <a:lstStyle/>
          <a:p>
            <a:pPr rtl="1"/>
            <a:r>
              <a:rPr lang="ar-SA" b="1" dirty="0"/>
              <a:t>" وكيل الجامعة يعقد اجتماعاً مع أعضاء لجان المقابلات الشخصية للمسابقة الوظيفية "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          عقد سعادة وكيل الجامعة د. مسلّم بن محمد الدوسري, اجتماعاً مع أعضاء لجان المقابلات الشخصية في المسابقة الوظيفية , وذلك في يوم الأحد الموافق 5/11/1435هـ , لمتابعة أعمالها , واستعراض ما ستقوم به هذه اللجان من أعمال إدارية و تنظيمية خلال مقابلة المتقدمين المرشحين لإجراء المقابلات الشخصية في المسابقة الوظيفية . </a:t>
            </a:r>
            <a:endParaRPr lang="en-US" dirty="0"/>
          </a:p>
          <a:p>
            <a:pPr rtl="1"/>
            <a:r>
              <a:rPr lang="ar-SA" dirty="0"/>
              <a:t>          حيث تم استعراض المعايير المعتمدة في المفاضلة النظامية بين المرشحين و النماذج المعتمدة لذلك , وتحديد المقرات , وتنظيم استقبال المرشحين وتوجيههم للمقرات المحددة لمقابلتهم . </a:t>
            </a:r>
            <a:endParaRPr lang="en-US" dirty="0"/>
          </a:p>
          <a:p>
            <a:pPr rtl="1"/>
            <a:r>
              <a:rPr lang="ar-SA" dirty="0"/>
              <a:t>         والجدير بالذكر أن سعادة وكيل الجامعة د. مسلّم بن محمد الدوسري, وجّه  بضرورة سرعة إنهاء واستيفاء جميع إجراءات المقابلات الشخصية للمرشحين , وذلك تمهيداً لإنهاء مسوغات تعيين المقبولين منهم نهائياً بعد اجتيازهم هذه المرحلة.</a:t>
            </a:r>
            <a:endParaRPr lang="en-US" dirty="0"/>
          </a:p>
          <a:p>
            <a:pPr rtl="1"/>
            <a:r>
              <a:rPr lang="ar-SA" dirty="0"/>
              <a:t>.............................................................................................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59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2015-04-07T07:02:26Z</dcterms:created>
  <dcterms:modified xsi:type="dcterms:W3CDTF">2015-04-07T07:03:39Z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B141B8DE-A27A-4D06-8DE8-8EFBD41327BE</vt:lpwstr>
  </property>
  <property fmtid="{D5CDD505-2E9C-101B-9397-08002B2CF9AE}" pid="3" name="ArticulatePath">
    <vt:lpwstr>عرض تقديمي1</vt:lpwstr>
  </property>
</Properties>
</file>