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2\خبر اجتماع د  مسلم مع لجنة المشروعات الانشائية - يوم الاربعاء 24  10  1\٧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484188"/>
            <a:ext cx="7981614" cy="532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9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2\خبر اجتماع د  مسلم مع لجنة المشروعات الانشائية - يوم الاربعاء 24  10  1\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666750"/>
            <a:ext cx="8139819" cy="54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2377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2015-03-31T08:10:43Z</dcterms:created>
  <dcterms:modified xsi:type="dcterms:W3CDTF">2015-03-31T08:11:05Z</dcterms:modified>
</cp:coreProperties>
</file>