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9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C:\Users\m.alshalawi\Desktop\البوابة 1435\بوابة الوكالة\الاخبار\اخبار سابقة 2\خبر  وفد وكالة الجامعة مع خبراء شركة فوجيستو اليابانية يزور كلية العلوم بالزلفي\١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6672"/>
            <a:ext cx="7992888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257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0" name="Picture 2" descr="C:\Users\m.alshalawi\Desktop\البوابة 1435\بوابة الوكالة\الاخبار\اخبار سابقة 2\خبر  وفد وكالة الجامعة مع خبراء شركة فوجيستو اليابانية يزور كلية العلوم بالزلفي\٤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12" y="565150"/>
            <a:ext cx="7752159" cy="5168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9107515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2015-03-31T08:02:57Z</dcterms:created>
  <dcterms:modified xsi:type="dcterms:W3CDTF">2015-03-31T08:03:26Z</dcterms:modified>
</cp:coreProperties>
</file>