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6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6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7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9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7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3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3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3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47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86910-255F-4B80-8985-F730671D24BD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5EC61-C48E-4C62-978B-23F49F240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9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534400" cy="6172200"/>
          </a:xfrm>
        </p:spPr>
        <p:txBody>
          <a:bodyPr>
            <a:normAutofit fontScale="85000" lnSpcReduction="20000"/>
          </a:bodyPr>
          <a:lstStyle/>
          <a:p>
            <a:pPr rtl="1"/>
            <a:r>
              <a:rPr lang="ar-SA" b="1" dirty="0"/>
              <a:t>برئاسة سعادة  وكيل الجامعة : لجنة ترجمة محتوى البوابة الإلكتروني تطلق نظام الترجمة الإلكتروني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dirty="0"/>
              <a:t>برئاسة سعادة  وكيل الجامعة د. مسلم  بن محمد الدوسري اعتمدت لجنة ترجمة محتوى البوابة </a:t>
            </a:r>
            <a:endParaRPr lang="en-US" dirty="0"/>
          </a:p>
          <a:p>
            <a:pPr rtl="1"/>
            <a:r>
              <a:rPr lang="ar-SA" dirty="0"/>
              <a:t>الإلكتروني  نظام الترجمة الإلكتروني والذي يقوم على إمكانية ارسال  النصوص المراد ترجمتها للمترجمين وبعد عملية الترجمة يتم إعادتها لمشرفي البوابات الفرعية , كما يقوم النظام بمتابعة النصوص المترجمة , مع القيام بأعمال توثيق وحفظ أعمال المترجمين .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dirty="0"/>
              <a:t>وذكر سعادة رئيس اللجنة الدكتور مسلم الدوسري بأن هذا النظام يعد من الأعمال التي تفردت بها الجامعة في مجال التعاملات الإلكترونية ، وهو من نتاج توصيات ومتابعات اللجنة الدائمة للتعاملات الإلكترونية برئاسة معالي مدير الجامعة </a:t>
            </a:r>
            <a:r>
              <a:rPr lang="ar-SA" dirty="0" err="1"/>
              <a:t>د.خالد</a:t>
            </a:r>
            <a:r>
              <a:rPr lang="ar-SA" dirty="0"/>
              <a:t> بن سعد المقرن ، وأن هذا النظام يعتبر  وسيلة تواصل بين المترجمين والجهات لضمان سير العمل بالشكل  الذي يحقق أهداف ورغبة منسوبي الجامعة ، كما أنه تطويره ذاتياً من القدرات المؤهلة في عمادة تقنية المعلومات في الجامعة 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6138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2</cp:revision>
  <dcterms:created xsi:type="dcterms:W3CDTF">2015-04-06T08:04:25Z</dcterms:created>
  <dcterms:modified xsi:type="dcterms:W3CDTF">2015-04-06T08:06:57Z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B01E5A93-E40A-4270-8AB9-34DF3958B0FF</vt:lpwstr>
  </property>
  <property fmtid="{D5CDD505-2E9C-101B-9397-08002B2CF9AE}" pid="3" name="ArticulatePath">
    <vt:lpwstr>عرض تقديمي1</vt:lpwstr>
  </property>
</Properties>
</file>