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1\وكيل الجامعة يتفقد سير العمل في لجان المطابقة برماح\1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99" y="277813"/>
            <a:ext cx="8175183" cy="545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58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1\وكيل الجامعة يتفقد سير العمل في لجان المطابقة برماح\7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9675"/>
            <a:ext cx="7704856" cy="5141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226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C:\Users\m.alshalawi\Desktop\البوابة 1435\بوابة الوكالة\الاخبار\اخبار سابقة 1\وكيل الجامعة يتفقد سير العمل في لجان المطابقة برماح\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4639"/>
            <a:ext cx="7985093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94871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2015-03-31T07:37:21Z</dcterms:created>
  <dcterms:modified xsi:type="dcterms:W3CDTF">2015-03-31T07:39:23Z</dcterms:modified>
</cp:coreProperties>
</file>