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8136904" cy="4320480"/>
          </a:xfrm>
        </p:spPr>
        <p:txBody>
          <a:bodyPr/>
          <a:lstStyle/>
          <a:p>
            <a:endParaRPr lang="ar-SA" dirty="0"/>
          </a:p>
        </p:txBody>
      </p:sp>
      <p:pic>
        <p:nvPicPr>
          <p:cNvPr id="1026" name="Picture 2" descr="C:\Users\m.alshalawi\Desktop\البوابة 1435\بوابة الوكالة\الاخبار\اخبار سابقة 1\وكيل الجامعة بتفقد  المباني العاجلة بكلية رماح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6158954" cy="3973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013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m.alshalawi\Desktop\البوابة 1435\بوابة الوكالة\الاخبار\اخبار سابقة 1\وكيل الجامعة بتفقد  المباني العاجلة بكلية رماح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6408712" cy="4276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18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C:\Users\m.alshalawi\Desktop\البوابة 1435\بوابة الوكالة\الاخبار\اخبار سابقة 1\وكيل الجامعة بتفقد  المباني العاجلة بكلية رماح\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22689"/>
            <a:ext cx="6480720" cy="432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22575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2015-03-31T07:27:38Z</dcterms:created>
  <dcterms:modified xsi:type="dcterms:W3CDTF">2015-03-31T07:28:31Z</dcterms:modified>
</cp:coreProperties>
</file>