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776864" cy="4608512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m.alshalawi\Desktop\البوابة 1435\بوابة الوكالة\الاخبار\اخبار سابقة 1\وكيل الجامعة - رئيس لجنة السلامة والأمن - يرعى توقيع عقود دعم البحوث المؤسسية\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01907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5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1\وكيل الجامعة - رئيس لجنة السلامة والأمن - يرعى توقيع عقود دعم البحوث المؤسسية\٢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4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m.alshalawi\Desktop\البوابة 1435\بوابة الوكالة\الاخبار\اخبار سابقة 1\وكيل الجامعة - رئيس لجنة السلامة والأمن - يرعى توقيع عقود دعم البحوث المؤسسية\١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6" y="1484784"/>
            <a:ext cx="6991176" cy="46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2716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2015-03-31T07:24:17Z</dcterms:created>
  <dcterms:modified xsi:type="dcterms:W3CDTF">2015-03-31T07:25:11Z</dcterms:modified>
</cp:coreProperties>
</file>