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138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67EC526E-7D61-47A0-920C-9074BF20AB63}" type="datetimeFigureOut">
              <a:rPr lang="en-US" smtClean="0"/>
              <a:t>4/6/2015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79595B4-6983-417B-8CC1-78AA777B1660}" type="slidenum">
              <a:rPr lang="en-US" smtClean="0"/>
              <a:t>‹#›</a:t>
            </a:fld>
            <a:endParaRPr lang="en-US"/>
          </a:p>
        </p:txBody>
      </p:sp>
    </p:spTree>
    <p:extLst>
      <p:ext uri="{BB962C8B-B14F-4D97-AF65-F5344CB8AC3E}">
        <p14:creationId xmlns:p14="http://schemas.microsoft.com/office/powerpoint/2010/main" val="2618887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67EC526E-7D61-47A0-920C-9074BF20AB63}" type="datetimeFigureOut">
              <a:rPr lang="en-US" smtClean="0"/>
              <a:t>4/6/2015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79595B4-6983-417B-8CC1-78AA777B1660}" type="slidenum">
              <a:rPr lang="en-US" smtClean="0"/>
              <a:t>‹#›</a:t>
            </a:fld>
            <a:endParaRPr lang="en-US"/>
          </a:p>
        </p:txBody>
      </p:sp>
    </p:spTree>
    <p:extLst>
      <p:ext uri="{BB962C8B-B14F-4D97-AF65-F5344CB8AC3E}">
        <p14:creationId xmlns:p14="http://schemas.microsoft.com/office/powerpoint/2010/main" val="1003201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67EC526E-7D61-47A0-920C-9074BF20AB63}" type="datetimeFigureOut">
              <a:rPr lang="en-US" smtClean="0"/>
              <a:t>4/6/2015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79595B4-6983-417B-8CC1-78AA777B1660}" type="slidenum">
              <a:rPr lang="en-US" smtClean="0"/>
              <a:t>‹#›</a:t>
            </a:fld>
            <a:endParaRPr lang="en-US"/>
          </a:p>
        </p:txBody>
      </p:sp>
    </p:spTree>
    <p:extLst>
      <p:ext uri="{BB962C8B-B14F-4D97-AF65-F5344CB8AC3E}">
        <p14:creationId xmlns:p14="http://schemas.microsoft.com/office/powerpoint/2010/main" val="3925380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67EC526E-7D61-47A0-920C-9074BF20AB63}" type="datetimeFigureOut">
              <a:rPr lang="en-US" smtClean="0"/>
              <a:t>4/6/2015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79595B4-6983-417B-8CC1-78AA777B1660}" type="slidenum">
              <a:rPr lang="en-US" smtClean="0"/>
              <a:t>‹#›</a:t>
            </a:fld>
            <a:endParaRPr lang="en-US"/>
          </a:p>
        </p:txBody>
      </p:sp>
    </p:spTree>
    <p:extLst>
      <p:ext uri="{BB962C8B-B14F-4D97-AF65-F5344CB8AC3E}">
        <p14:creationId xmlns:p14="http://schemas.microsoft.com/office/powerpoint/2010/main" val="3732200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7EC526E-7D61-47A0-920C-9074BF20AB63}" type="datetimeFigureOut">
              <a:rPr lang="en-US" smtClean="0"/>
              <a:t>4/6/2015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79595B4-6983-417B-8CC1-78AA777B1660}" type="slidenum">
              <a:rPr lang="en-US" smtClean="0"/>
              <a:t>‹#›</a:t>
            </a:fld>
            <a:endParaRPr lang="en-US"/>
          </a:p>
        </p:txBody>
      </p:sp>
    </p:spTree>
    <p:extLst>
      <p:ext uri="{BB962C8B-B14F-4D97-AF65-F5344CB8AC3E}">
        <p14:creationId xmlns:p14="http://schemas.microsoft.com/office/powerpoint/2010/main" val="191704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67EC526E-7D61-47A0-920C-9074BF20AB63}" type="datetimeFigureOut">
              <a:rPr lang="en-US" smtClean="0"/>
              <a:t>4/6/2015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779595B4-6983-417B-8CC1-78AA777B1660}" type="slidenum">
              <a:rPr lang="en-US" smtClean="0"/>
              <a:t>‹#›</a:t>
            </a:fld>
            <a:endParaRPr lang="en-US"/>
          </a:p>
        </p:txBody>
      </p:sp>
    </p:spTree>
    <p:extLst>
      <p:ext uri="{BB962C8B-B14F-4D97-AF65-F5344CB8AC3E}">
        <p14:creationId xmlns:p14="http://schemas.microsoft.com/office/powerpoint/2010/main" val="298740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67EC526E-7D61-47A0-920C-9074BF20AB63}" type="datetimeFigureOut">
              <a:rPr lang="en-US" smtClean="0"/>
              <a:t>4/6/2015</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779595B4-6983-417B-8CC1-78AA777B1660}" type="slidenum">
              <a:rPr lang="en-US" smtClean="0"/>
              <a:t>‹#›</a:t>
            </a:fld>
            <a:endParaRPr lang="en-US"/>
          </a:p>
        </p:txBody>
      </p:sp>
    </p:spTree>
    <p:extLst>
      <p:ext uri="{BB962C8B-B14F-4D97-AF65-F5344CB8AC3E}">
        <p14:creationId xmlns:p14="http://schemas.microsoft.com/office/powerpoint/2010/main" val="1752000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67EC526E-7D61-47A0-920C-9074BF20AB63}" type="datetimeFigureOut">
              <a:rPr lang="en-US" smtClean="0"/>
              <a:t>4/6/2015</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779595B4-6983-417B-8CC1-78AA777B1660}" type="slidenum">
              <a:rPr lang="en-US" smtClean="0"/>
              <a:t>‹#›</a:t>
            </a:fld>
            <a:endParaRPr lang="en-US"/>
          </a:p>
        </p:txBody>
      </p:sp>
    </p:spTree>
    <p:extLst>
      <p:ext uri="{BB962C8B-B14F-4D97-AF65-F5344CB8AC3E}">
        <p14:creationId xmlns:p14="http://schemas.microsoft.com/office/powerpoint/2010/main" val="3523948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7EC526E-7D61-47A0-920C-9074BF20AB63}" type="datetimeFigureOut">
              <a:rPr lang="en-US" smtClean="0"/>
              <a:t>4/6/2015</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779595B4-6983-417B-8CC1-78AA777B1660}" type="slidenum">
              <a:rPr lang="en-US" smtClean="0"/>
              <a:t>‹#›</a:t>
            </a:fld>
            <a:endParaRPr lang="en-US"/>
          </a:p>
        </p:txBody>
      </p:sp>
    </p:spTree>
    <p:extLst>
      <p:ext uri="{BB962C8B-B14F-4D97-AF65-F5344CB8AC3E}">
        <p14:creationId xmlns:p14="http://schemas.microsoft.com/office/powerpoint/2010/main" val="951224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7EC526E-7D61-47A0-920C-9074BF20AB63}" type="datetimeFigureOut">
              <a:rPr lang="en-US" smtClean="0"/>
              <a:t>4/6/2015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779595B4-6983-417B-8CC1-78AA777B1660}" type="slidenum">
              <a:rPr lang="en-US" smtClean="0"/>
              <a:t>‹#›</a:t>
            </a:fld>
            <a:endParaRPr lang="en-US"/>
          </a:p>
        </p:txBody>
      </p:sp>
    </p:spTree>
    <p:extLst>
      <p:ext uri="{BB962C8B-B14F-4D97-AF65-F5344CB8AC3E}">
        <p14:creationId xmlns:p14="http://schemas.microsoft.com/office/powerpoint/2010/main" val="1386826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7EC526E-7D61-47A0-920C-9074BF20AB63}" type="datetimeFigureOut">
              <a:rPr lang="en-US" smtClean="0"/>
              <a:t>4/6/2015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779595B4-6983-417B-8CC1-78AA777B1660}" type="slidenum">
              <a:rPr lang="en-US" smtClean="0"/>
              <a:t>‹#›</a:t>
            </a:fld>
            <a:endParaRPr lang="en-US"/>
          </a:p>
        </p:txBody>
      </p:sp>
    </p:spTree>
    <p:extLst>
      <p:ext uri="{BB962C8B-B14F-4D97-AF65-F5344CB8AC3E}">
        <p14:creationId xmlns:p14="http://schemas.microsoft.com/office/powerpoint/2010/main" val="2766680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EC526E-7D61-47A0-920C-9074BF20AB63}" type="datetimeFigureOut">
              <a:rPr lang="en-US" smtClean="0"/>
              <a:t>4/6/2015</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595B4-6983-417B-8CC1-78AA777B1660}" type="slidenum">
              <a:rPr lang="en-US" smtClean="0"/>
              <a:t>‹#›</a:t>
            </a:fld>
            <a:endParaRPr lang="en-US"/>
          </a:p>
        </p:txBody>
      </p:sp>
    </p:spTree>
    <p:extLst>
      <p:ext uri="{BB962C8B-B14F-4D97-AF65-F5344CB8AC3E}">
        <p14:creationId xmlns:p14="http://schemas.microsoft.com/office/powerpoint/2010/main" val="42008736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457200" y="457200"/>
            <a:ext cx="8077200" cy="5791200"/>
          </a:xfrm>
        </p:spPr>
        <p:txBody>
          <a:bodyPr>
            <a:normAutofit fontScale="70000" lnSpcReduction="20000"/>
          </a:bodyPr>
          <a:lstStyle/>
          <a:p>
            <a:pPr rtl="1"/>
            <a:r>
              <a:rPr lang="ar-SA" b="1" dirty="0"/>
              <a:t>سعادة وكيل الجامعة يناقش مشروع المجتمع الافتراضي للجامعة</a:t>
            </a:r>
            <a:r>
              <a:rPr lang="en-US" b="1" dirty="0"/>
              <a:t>  “</a:t>
            </a:r>
            <a:r>
              <a:rPr lang="en-US" b="1" dirty="0" err="1"/>
              <a:t>secondlife</a:t>
            </a:r>
            <a:r>
              <a:rPr lang="en-US" b="1" dirty="0"/>
              <a:t>”.</a:t>
            </a:r>
            <a:endParaRPr lang="en-US" dirty="0"/>
          </a:p>
          <a:p>
            <a:pPr rtl="1"/>
            <a:r>
              <a:rPr lang="ar-SA" dirty="0"/>
              <a:t> </a:t>
            </a:r>
            <a:endParaRPr lang="en-US" dirty="0"/>
          </a:p>
          <a:p>
            <a:pPr rtl="1"/>
            <a:r>
              <a:rPr lang="ar-SA" dirty="0"/>
              <a:t> </a:t>
            </a:r>
            <a:endParaRPr lang="en-US" dirty="0"/>
          </a:p>
          <a:p>
            <a:pPr rtl="1"/>
            <a:r>
              <a:rPr lang="ar-SA" dirty="0"/>
              <a:t> </a:t>
            </a:r>
            <a:endParaRPr lang="en-US" dirty="0"/>
          </a:p>
          <a:p>
            <a:pPr rtl="1"/>
            <a:r>
              <a:rPr lang="ar-SA" dirty="0"/>
              <a:t>اطلع سعادة وكيل الجامعة الدكتور مسلم بن محمد الدوسري على عرض مشروع  بيئة الحياة الافتراضية للجامعة “</a:t>
            </a:r>
            <a:r>
              <a:rPr lang="en-US" dirty="0" err="1"/>
              <a:t>secondlife</a:t>
            </a:r>
            <a:r>
              <a:rPr lang="ar-SA" dirty="0"/>
              <a:t>” وامكانية الاستفادة من خدماتها لخدمة طلاب وطالبات الجامعة ، حيث قام الاستاذ فهد </a:t>
            </a:r>
            <a:r>
              <a:rPr lang="ar-SA" dirty="0" err="1"/>
              <a:t>الاكيزم</a:t>
            </a:r>
            <a:r>
              <a:rPr lang="ar-SA" dirty="0"/>
              <a:t> من عمادة التعليم الإلكتروني بتقديم عرض عن هذه الفكرة ، وبحضور كلٍ من سعادة وكيل عمادة شؤون الطلاب للجودة والتطوير الدكتور عبدالعزيز التويجري وسعادة وكيل عمادة التعليم الالكتروني والتعلم عن بعد للتطوير والجودة  الدكتور علي الحربي وسعادة المشرف على العلاقات العامة والاعلام الجامعي الدكتور عثمان الصالح وسعادة مدير العلاقات العامة والاعلام الجامعي الأستاذ ناصر بن ابراهيم اليوسف وسعادة وكيل عمادة تقنية المعلومات للشؤون الفنية الأستاذ عبدالله بن حوران العنزي.</a:t>
            </a:r>
            <a:endParaRPr lang="en-US" dirty="0"/>
          </a:p>
          <a:p>
            <a:pPr rtl="1"/>
            <a:r>
              <a:rPr lang="ar-SA" dirty="0"/>
              <a:t>كما اطلع سعادة الدكتور مسلم على عرض عن مشاريع بعض الجامعات العالمية المتواجدة داخل العالم الافتراضي.</a:t>
            </a:r>
            <a:endParaRPr lang="en-US" dirty="0"/>
          </a:p>
          <a:p>
            <a:pPr rtl="1"/>
            <a:r>
              <a:rPr lang="ar-SA" dirty="0"/>
              <a:t>وفي نهاية العرض قدم الاستاذ فهد </a:t>
            </a:r>
            <a:r>
              <a:rPr lang="ar-SA" dirty="0" err="1"/>
              <a:t>الاكيزم</a:t>
            </a:r>
            <a:r>
              <a:rPr lang="ar-SA" dirty="0"/>
              <a:t> عرضاً حيا داخل بيئة الحياة الافتراضية لفرع جامعة “</a:t>
            </a:r>
            <a:r>
              <a:rPr lang="en-US" dirty="0"/>
              <a:t>University of Western Australia</a:t>
            </a:r>
            <a:r>
              <a:rPr lang="ar-SA" dirty="0"/>
              <a:t>”.</a:t>
            </a:r>
            <a:endParaRPr lang="en-US" dirty="0"/>
          </a:p>
          <a:p>
            <a:pPr rtl="1"/>
            <a:r>
              <a:rPr lang="ar-SA" dirty="0"/>
              <a:t>وفي نهاية العرض تم تسجيل عددٍ من الملاحظات المقدمة من الحضور ومناقشتها ، على أن يتم مراعاتها في أعمال هذا المشروع  .</a:t>
            </a:r>
            <a:endParaRPr lang="en-US"/>
          </a:p>
          <a:p>
            <a:endParaRPr lang="en-US"/>
          </a:p>
        </p:txBody>
      </p:sp>
    </p:spTree>
    <p:extLst>
      <p:ext uri="{BB962C8B-B14F-4D97-AF65-F5344CB8AC3E}">
        <p14:creationId xmlns:p14="http://schemas.microsoft.com/office/powerpoint/2010/main" val="38109667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8</Words>
  <Application>Microsoft Office PowerPoint</Application>
  <PresentationFormat>عرض على الشاشة (3:4)‏</PresentationFormat>
  <Paragraphs>8</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hanan</dc:creator>
  <cp:lastModifiedBy>hanan</cp:lastModifiedBy>
  <cp:revision>1</cp:revision>
  <dcterms:created xsi:type="dcterms:W3CDTF">2015-04-06T08:13:29Z</dcterms:created>
  <dcterms:modified xsi:type="dcterms:W3CDTF">2015-04-06T08:14:34Z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2DBF6B6C-2F84-40AB-A884-16386CF1F0EF</vt:lpwstr>
  </property>
  <property fmtid="{D5CDD505-2E9C-101B-9397-08002B2CF9AE}" pid="3" name="ArticulatePath">
    <vt:lpwstr>عرض تقديمي1</vt:lpwstr>
  </property>
</Properties>
</file>