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4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6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7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6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8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2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1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8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1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0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7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0D79-BD9A-4E79-8B0B-CFF1CA292AAE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DC18-B31C-4D5F-8B52-0811A397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5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dirty="0"/>
              <a:t>وكيل الجامعة يطلع على عرض عن النظام الإلكتروني لإدارة المشاريع الإنشائية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b="1" dirty="0"/>
              <a:t>اطلع سعادة وكيل الجامعة د. مسلم بن محمد الدوسري على عرض عن النظام الإلكتروني لإدارة المشاريع الإنشائية من خلال إحدى الجهات المتخصصة في إدارة المشاريع الإنشائية ، حيث تم عرض مميزات النظام وآلية بنائه والجهات المطبقة له ، وبعض الملاحظات على النظام, والذي تم تطوير وهندسة إجراءاته لتتماشى مع نظام المنافسات والمشتريات الحكومية ، وقد حضر العرض المشار إليه سعادة مدير ادارة المشروعات والشؤون الفنية المهندس فوزان بن محمد الفهد والمشرف على مكتب إدارة المشاريع المهندس عبدالله بن صالح آل صالح</a:t>
            </a:r>
            <a:r>
              <a:rPr lang="en-US" b="1"/>
              <a:t> 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8664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2015-04-06T08:11:49Z</dcterms:created>
  <dcterms:modified xsi:type="dcterms:W3CDTF">2015-04-06T08:12:57Z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32499849-4D3E-4F64-B47E-7A8F017527B0</vt:lpwstr>
  </property>
  <property fmtid="{D5CDD505-2E9C-101B-9397-08002B2CF9AE}" pid="3" name="ArticulatePath">
    <vt:lpwstr>عرض تقديمي1</vt:lpwstr>
  </property>
</Properties>
</file>